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6" r:id="rId5"/>
  </p:sldMasterIdLst>
  <p:notesMasterIdLst>
    <p:notesMasterId r:id="rId15"/>
  </p:notesMasterIdLst>
  <p:sldIdLst>
    <p:sldId id="281" r:id="rId6"/>
    <p:sldId id="3014" r:id="rId7"/>
    <p:sldId id="3016" r:id="rId8"/>
    <p:sldId id="3017" r:id="rId9"/>
    <p:sldId id="3018" r:id="rId10"/>
    <p:sldId id="3021" r:id="rId11"/>
    <p:sldId id="3019" r:id="rId12"/>
    <p:sldId id="3020" r:id="rId13"/>
    <p:sldId id="377" r:id="rId14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E6E6E6"/>
    <a:srgbClr val="004AEF"/>
    <a:srgbClr val="E0E0E0"/>
    <a:srgbClr val="4C1C99"/>
    <a:srgbClr val="6EFFD2"/>
    <a:srgbClr val="AD003F"/>
    <a:srgbClr val="FC704F"/>
    <a:srgbClr val="006F3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8CBFF4-6BE1-495F-AF42-B356429CBB93}" v="64" dt="2025-10-27T08:24:46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2" autoAdjust="0"/>
  </p:normalViewPr>
  <p:slideViewPr>
    <p:cSldViewPr snapToGrid="0">
      <p:cViewPr varScale="1">
        <p:scale>
          <a:sx n="53" d="100"/>
          <a:sy n="53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mog Rubin" userId="4de9a62f-5aa9-4604-b92e-15c69f55f8a3" providerId="ADAL" clId="{3BB66594-CE3B-4EC7-95B0-10489DBDBFC6}"/>
    <pc:docChg chg="undo custSel addSld delSld modSld">
      <pc:chgData name="Almog Rubin" userId="4de9a62f-5aa9-4604-b92e-15c69f55f8a3" providerId="ADAL" clId="{3BB66594-CE3B-4EC7-95B0-10489DBDBFC6}" dt="2024-03-11T11:56:51.274" v="236" actId="113"/>
      <pc:docMkLst>
        <pc:docMk/>
      </pc:docMkLst>
      <pc:sldChg chg="modSp mod">
        <pc:chgData name="Almog Rubin" userId="4de9a62f-5aa9-4604-b92e-15c69f55f8a3" providerId="ADAL" clId="{3BB66594-CE3B-4EC7-95B0-10489DBDBFC6}" dt="2024-03-11T11:56:51.274" v="236" actId="113"/>
        <pc:sldMkLst>
          <pc:docMk/>
          <pc:sldMk cId="1245104113" sldId="377"/>
        </pc:sldMkLst>
      </pc:sldChg>
      <pc:sldChg chg="modSp mod">
        <pc:chgData name="Almog Rubin" userId="4de9a62f-5aa9-4604-b92e-15c69f55f8a3" providerId="ADAL" clId="{3BB66594-CE3B-4EC7-95B0-10489DBDBFC6}" dt="2024-03-11T11:43:18.693" v="227" actId="1076"/>
        <pc:sldMkLst>
          <pc:docMk/>
          <pc:sldMk cId="2218987668" sldId="3014"/>
        </pc:sldMkLst>
      </pc:sldChg>
      <pc:sldChg chg="addSp delSp modSp mod">
        <pc:chgData name="Almog Rubin" userId="4de9a62f-5aa9-4604-b92e-15c69f55f8a3" providerId="ADAL" clId="{3BB66594-CE3B-4EC7-95B0-10489DBDBFC6}" dt="2024-03-11T11:56:37.087" v="235" actId="121"/>
        <pc:sldMkLst>
          <pc:docMk/>
          <pc:sldMk cId="1577476275" sldId="3019"/>
        </pc:sldMkLst>
      </pc:sldChg>
      <pc:sldChg chg="modSp mod">
        <pc:chgData name="Almog Rubin" userId="4de9a62f-5aa9-4604-b92e-15c69f55f8a3" providerId="ADAL" clId="{3BB66594-CE3B-4EC7-95B0-10489DBDBFC6}" dt="2024-03-11T11:42:07.095" v="218" actId="20577"/>
        <pc:sldMkLst>
          <pc:docMk/>
          <pc:sldMk cId="185314137" sldId="3021"/>
        </pc:sldMkLst>
      </pc:sldChg>
      <pc:sldChg chg="modSp mod">
        <pc:chgData name="Almog Rubin" userId="4de9a62f-5aa9-4604-b92e-15c69f55f8a3" providerId="ADAL" clId="{3BB66594-CE3B-4EC7-95B0-10489DBDBFC6}" dt="2024-03-11T11:43:37.523" v="230" actId="1076"/>
        <pc:sldMkLst>
          <pc:docMk/>
          <pc:sldMk cId="771184675" sldId="3022"/>
        </pc:sldMkLst>
      </pc:sldChg>
      <pc:sldChg chg="modSp mod">
        <pc:chgData name="Almog Rubin" userId="4de9a62f-5aa9-4604-b92e-15c69f55f8a3" providerId="ADAL" clId="{3BB66594-CE3B-4EC7-95B0-10489DBDBFC6}" dt="2024-03-11T11:42:33.692" v="219" actId="1076"/>
        <pc:sldMkLst>
          <pc:docMk/>
          <pc:sldMk cId="3728746163" sldId="3023"/>
        </pc:sldMkLst>
      </pc:sldChg>
      <pc:sldChg chg="addSp delSp modSp new del mod">
        <pc:chgData name="Almog Rubin" userId="4de9a62f-5aa9-4604-b92e-15c69f55f8a3" providerId="ADAL" clId="{3BB66594-CE3B-4EC7-95B0-10489DBDBFC6}" dt="2024-03-11T11:41:29.412" v="200" actId="2696"/>
        <pc:sldMkLst>
          <pc:docMk/>
          <pc:sldMk cId="2244369495" sldId="3025"/>
        </pc:sldMkLst>
      </pc:sldChg>
    </pc:docChg>
  </pc:docChgLst>
  <pc:docChgLst>
    <pc:chgData name="Almog Rubin" userId="4de9a62f-5aa9-4604-b92e-15c69f55f8a3" providerId="ADAL" clId="{01360D89-BE0E-4578-9763-94B3E7C4EAD3}"/>
    <pc:docChg chg="undo custSel modSld">
      <pc:chgData name="Almog Rubin" userId="4de9a62f-5aa9-4604-b92e-15c69f55f8a3" providerId="ADAL" clId="{01360D89-BE0E-4578-9763-94B3E7C4EAD3}" dt="2024-03-11T12:04:01.915" v="282" actId="20577"/>
      <pc:docMkLst>
        <pc:docMk/>
      </pc:docMkLst>
      <pc:sldChg chg="addSp delSp modSp mod modAnim">
        <pc:chgData name="Almog Rubin" userId="4de9a62f-5aa9-4604-b92e-15c69f55f8a3" providerId="ADAL" clId="{01360D89-BE0E-4578-9763-94B3E7C4EAD3}" dt="2024-03-11T12:01:03.825" v="74" actId="20577"/>
        <pc:sldMkLst>
          <pc:docMk/>
          <pc:sldMk cId="3009713679" sldId="281"/>
        </pc:sldMkLst>
      </pc:sldChg>
      <pc:sldChg chg="modSp mod">
        <pc:chgData name="Almog Rubin" userId="4de9a62f-5aa9-4604-b92e-15c69f55f8a3" providerId="ADAL" clId="{01360D89-BE0E-4578-9763-94B3E7C4EAD3}" dt="2024-03-11T12:01:24.767" v="99" actId="20577"/>
        <pc:sldMkLst>
          <pc:docMk/>
          <pc:sldMk cId="2218987668" sldId="3014"/>
        </pc:sldMkLst>
      </pc:sldChg>
      <pc:sldChg chg="delSp modSp mod">
        <pc:chgData name="Almog Rubin" userId="4de9a62f-5aa9-4604-b92e-15c69f55f8a3" providerId="ADAL" clId="{01360D89-BE0E-4578-9763-94B3E7C4EAD3}" dt="2024-03-11T12:01:46.495" v="106" actId="478"/>
        <pc:sldMkLst>
          <pc:docMk/>
          <pc:sldMk cId="1026571153" sldId="3016"/>
        </pc:sldMkLst>
      </pc:sldChg>
      <pc:sldChg chg="modSp mod">
        <pc:chgData name="Almog Rubin" userId="4de9a62f-5aa9-4604-b92e-15c69f55f8a3" providerId="ADAL" clId="{01360D89-BE0E-4578-9763-94B3E7C4EAD3}" dt="2024-03-11T12:03:32.047" v="248" actId="6549"/>
        <pc:sldMkLst>
          <pc:docMk/>
          <pc:sldMk cId="1577476275" sldId="3019"/>
        </pc:sldMkLst>
      </pc:sldChg>
      <pc:sldChg chg="modSp mod">
        <pc:chgData name="Almog Rubin" userId="4de9a62f-5aa9-4604-b92e-15c69f55f8a3" providerId="ADAL" clId="{01360D89-BE0E-4578-9763-94B3E7C4EAD3}" dt="2024-03-11T12:03:24.282" v="247" actId="20577"/>
        <pc:sldMkLst>
          <pc:docMk/>
          <pc:sldMk cId="968416181" sldId="3020"/>
        </pc:sldMkLst>
      </pc:sldChg>
      <pc:sldChg chg="modSp mod">
        <pc:chgData name="Almog Rubin" userId="4de9a62f-5aa9-4604-b92e-15c69f55f8a3" providerId="ADAL" clId="{01360D89-BE0E-4578-9763-94B3E7C4EAD3}" dt="2024-03-11T12:04:01.915" v="282" actId="20577"/>
        <pc:sldMkLst>
          <pc:docMk/>
          <pc:sldMk cId="185314137" sldId="3021"/>
        </pc:sldMkLst>
      </pc:sldChg>
      <pc:sldChg chg="delSp modSp mod">
        <pc:chgData name="Almog Rubin" userId="4de9a62f-5aa9-4604-b92e-15c69f55f8a3" providerId="ADAL" clId="{01360D89-BE0E-4578-9763-94B3E7C4EAD3}" dt="2024-03-11T12:02:07.548" v="129" actId="20577"/>
        <pc:sldMkLst>
          <pc:docMk/>
          <pc:sldMk cId="771184675" sldId="3022"/>
        </pc:sldMkLst>
      </pc:sldChg>
      <pc:sldChg chg="delSp modSp mod">
        <pc:chgData name="Almog Rubin" userId="4de9a62f-5aa9-4604-b92e-15c69f55f8a3" providerId="ADAL" clId="{01360D89-BE0E-4578-9763-94B3E7C4EAD3}" dt="2024-03-11T12:02:32.489" v="151" actId="1076"/>
        <pc:sldMkLst>
          <pc:docMk/>
          <pc:sldMk cId="3728746163" sldId="3023"/>
        </pc:sldMkLst>
      </pc:sldChg>
      <pc:sldChg chg="delSp modSp mod">
        <pc:chgData name="Almog Rubin" userId="4de9a62f-5aa9-4604-b92e-15c69f55f8a3" providerId="ADAL" clId="{01360D89-BE0E-4578-9763-94B3E7C4EAD3}" dt="2024-03-11T12:03:08.348" v="227" actId="20577"/>
        <pc:sldMkLst>
          <pc:docMk/>
          <pc:sldMk cId="498549355" sldId="3024"/>
        </pc:sldMkLst>
      </pc:sldChg>
    </pc:docChg>
  </pc:docChgLst>
  <pc:docChgLst>
    <pc:chgData name="Almog Rubin" userId="4de9a62f-5aa9-4604-b92e-15c69f55f8a3" providerId="ADAL" clId="{6B8CBFF4-6BE1-495F-AF42-B356429CBB93}"/>
    <pc:docChg chg="undo custSel addSld delSld modSld sldOrd">
      <pc:chgData name="Almog Rubin" userId="4de9a62f-5aa9-4604-b92e-15c69f55f8a3" providerId="ADAL" clId="{6B8CBFF4-6BE1-495F-AF42-B356429CBB93}" dt="2025-10-27T08:27:10.886" v="2968" actId="20577"/>
      <pc:docMkLst>
        <pc:docMk/>
      </pc:docMkLst>
      <pc:sldChg chg="addSp delSp modSp mod">
        <pc:chgData name="Almog Rubin" userId="4de9a62f-5aa9-4604-b92e-15c69f55f8a3" providerId="ADAL" clId="{6B8CBFF4-6BE1-495F-AF42-B356429CBB93}" dt="2025-10-26T12:43:59.109" v="2682" actId="1076"/>
        <pc:sldMkLst>
          <pc:docMk/>
          <pc:sldMk cId="3009713679" sldId="281"/>
        </pc:sldMkLst>
        <pc:spChg chg="mod">
          <ac:chgData name="Almog Rubin" userId="4de9a62f-5aa9-4604-b92e-15c69f55f8a3" providerId="ADAL" clId="{6B8CBFF4-6BE1-495F-AF42-B356429CBB93}" dt="2025-09-15T10:28:26.528" v="40" actId="20577"/>
          <ac:spMkLst>
            <pc:docMk/>
            <pc:sldMk cId="3009713679" sldId="281"/>
            <ac:spMk id="2" creationId="{13F3956D-096B-20A5-47AA-A40063A29151}"/>
          </ac:spMkLst>
        </pc:spChg>
        <pc:spChg chg="mod">
          <ac:chgData name="Almog Rubin" userId="4de9a62f-5aa9-4604-b92e-15c69f55f8a3" providerId="ADAL" clId="{6B8CBFF4-6BE1-495F-AF42-B356429CBB93}" dt="2025-10-26T07:57:14.720" v="852" actId="20577"/>
          <ac:spMkLst>
            <pc:docMk/>
            <pc:sldMk cId="3009713679" sldId="281"/>
            <ac:spMk id="3" creationId="{D25F72C9-44DE-1FCE-0788-BAE100A1FA8C}"/>
          </ac:spMkLst>
        </pc:spChg>
        <pc:picChg chg="add mod">
          <ac:chgData name="Almog Rubin" userId="4de9a62f-5aa9-4604-b92e-15c69f55f8a3" providerId="ADAL" clId="{6B8CBFF4-6BE1-495F-AF42-B356429CBB93}" dt="2025-10-26T12:43:59.109" v="2682" actId="1076"/>
          <ac:picMkLst>
            <pc:docMk/>
            <pc:sldMk cId="3009713679" sldId="281"/>
            <ac:picMk id="5" creationId="{5B6FEDEB-D2DE-8172-294A-EF48B0B12CD1}"/>
          </ac:picMkLst>
        </pc:picChg>
      </pc:sldChg>
      <pc:sldChg chg="modSp mod">
        <pc:chgData name="Almog Rubin" userId="4de9a62f-5aa9-4604-b92e-15c69f55f8a3" providerId="ADAL" clId="{6B8CBFF4-6BE1-495F-AF42-B356429CBB93}" dt="2025-10-26T10:09:25.238" v="2346" actId="20577"/>
        <pc:sldMkLst>
          <pc:docMk/>
          <pc:sldMk cId="2218987668" sldId="3014"/>
        </pc:sldMkLst>
        <pc:spChg chg="mod">
          <ac:chgData name="Almog Rubin" userId="4de9a62f-5aa9-4604-b92e-15c69f55f8a3" providerId="ADAL" clId="{6B8CBFF4-6BE1-495F-AF42-B356429CBB93}" dt="2025-10-26T10:09:25.238" v="2346" actId="20577"/>
          <ac:spMkLst>
            <pc:docMk/>
            <pc:sldMk cId="2218987668" sldId="3014"/>
            <ac:spMk id="2" creationId="{C909B525-25AF-F91A-D425-91FF27247F34}"/>
          </ac:spMkLst>
        </pc:spChg>
      </pc:sldChg>
      <pc:sldChg chg="addSp delSp modSp mod">
        <pc:chgData name="Almog Rubin" userId="4de9a62f-5aa9-4604-b92e-15c69f55f8a3" providerId="ADAL" clId="{6B8CBFF4-6BE1-495F-AF42-B356429CBB93}" dt="2025-10-26T11:29:00.221" v="2488" actId="20577"/>
        <pc:sldMkLst>
          <pc:docMk/>
          <pc:sldMk cId="1026571153" sldId="3016"/>
        </pc:sldMkLst>
        <pc:spChg chg="mod">
          <ac:chgData name="Almog Rubin" userId="4de9a62f-5aa9-4604-b92e-15c69f55f8a3" providerId="ADAL" clId="{6B8CBFF4-6BE1-495F-AF42-B356429CBB93}" dt="2025-10-26T11:29:00.221" v="2488" actId="20577"/>
          <ac:spMkLst>
            <pc:docMk/>
            <pc:sldMk cId="1026571153" sldId="3016"/>
            <ac:spMk id="4" creationId="{FE1C5274-C5AC-12F5-8362-664A2694F894}"/>
          </ac:spMkLst>
        </pc:spChg>
        <pc:spChg chg="add del mod">
          <ac:chgData name="Almog Rubin" userId="4de9a62f-5aa9-4604-b92e-15c69f55f8a3" providerId="ADAL" clId="{6B8CBFF4-6BE1-495F-AF42-B356429CBB93}" dt="2025-10-26T10:07:02.450" v="2205" actId="478"/>
          <ac:spMkLst>
            <pc:docMk/>
            <pc:sldMk cId="1026571153" sldId="3016"/>
            <ac:spMk id="6" creationId="{010E7F12-A15E-10D5-3A25-AC33D6179E79}"/>
          </ac:spMkLst>
        </pc:spChg>
        <pc:picChg chg="add mod">
          <ac:chgData name="Almog Rubin" userId="4de9a62f-5aa9-4604-b92e-15c69f55f8a3" providerId="ADAL" clId="{6B8CBFF4-6BE1-495F-AF42-B356429CBB93}" dt="2025-10-26T11:27:55.382" v="2397" actId="1076"/>
          <ac:picMkLst>
            <pc:docMk/>
            <pc:sldMk cId="1026571153" sldId="3016"/>
            <ac:picMk id="7" creationId="{9CC4E016-2FB0-E362-BFD5-6E06BCA440E9}"/>
          </ac:picMkLst>
        </pc:picChg>
      </pc:sldChg>
      <pc:sldChg chg="modSp mod">
        <pc:chgData name="Almog Rubin" userId="4de9a62f-5aa9-4604-b92e-15c69f55f8a3" providerId="ADAL" clId="{6B8CBFF4-6BE1-495F-AF42-B356429CBB93}" dt="2025-10-26T09:34:53.610" v="1981" actId="1076"/>
        <pc:sldMkLst>
          <pc:docMk/>
          <pc:sldMk cId="3775441609" sldId="3017"/>
        </pc:sldMkLst>
        <pc:spChg chg="mod">
          <ac:chgData name="Almog Rubin" userId="4de9a62f-5aa9-4604-b92e-15c69f55f8a3" providerId="ADAL" clId="{6B8CBFF4-6BE1-495F-AF42-B356429CBB93}" dt="2025-10-26T09:34:53.610" v="1981" actId="1076"/>
          <ac:spMkLst>
            <pc:docMk/>
            <pc:sldMk cId="3775441609" sldId="3017"/>
            <ac:spMk id="3" creationId="{711A7321-432E-F8C2-0CF6-CA6A482ABDA7}"/>
          </ac:spMkLst>
        </pc:spChg>
      </pc:sldChg>
      <pc:sldChg chg="modSp mod">
        <pc:chgData name="Almog Rubin" userId="4de9a62f-5aa9-4604-b92e-15c69f55f8a3" providerId="ADAL" clId="{6B8CBFF4-6BE1-495F-AF42-B356429CBB93}" dt="2025-10-26T09:34:49.467" v="1980" actId="1076"/>
        <pc:sldMkLst>
          <pc:docMk/>
          <pc:sldMk cId="4172109928" sldId="3018"/>
        </pc:sldMkLst>
        <pc:spChg chg="mod">
          <ac:chgData name="Almog Rubin" userId="4de9a62f-5aa9-4604-b92e-15c69f55f8a3" providerId="ADAL" clId="{6B8CBFF4-6BE1-495F-AF42-B356429CBB93}" dt="2025-10-26T09:34:49.467" v="1980" actId="1076"/>
          <ac:spMkLst>
            <pc:docMk/>
            <pc:sldMk cId="4172109928" sldId="3018"/>
            <ac:spMk id="3" creationId="{78DC7595-FD2C-B565-6F7A-489C9D7FFD14}"/>
          </ac:spMkLst>
        </pc:spChg>
      </pc:sldChg>
      <pc:sldChg chg="modSp mod">
        <pc:chgData name="Almog Rubin" userId="4de9a62f-5aa9-4604-b92e-15c69f55f8a3" providerId="ADAL" clId="{6B8CBFF4-6BE1-495F-AF42-B356429CBB93}" dt="2025-10-26T10:00:22.553" v="2017" actId="20577"/>
        <pc:sldMkLst>
          <pc:docMk/>
          <pc:sldMk cId="1577476275" sldId="3019"/>
        </pc:sldMkLst>
        <pc:graphicFrameChg chg="mod modGraphic">
          <ac:chgData name="Almog Rubin" userId="4de9a62f-5aa9-4604-b92e-15c69f55f8a3" providerId="ADAL" clId="{6B8CBFF4-6BE1-495F-AF42-B356429CBB93}" dt="2025-10-26T10:00:22.553" v="2017" actId="20577"/>
          <ac:graphicFrameMkLst>
            <pc:docMk/>
            <pc:sldMk cId="1577476275" sldId="3019"/>
            <ac:graphicFrameMk id="2" creationId="{EFF60CA1-F6C6-B824-71AF-C81BD4719BDF}"/>
          </ac:graphicFrameMkLst>
        </pc:graphicFrameChg>
      </pc:sldChg>
      <pc:sldChg chg="modSp mod ord">
        <pc:chgData name="Almog Rubin" userId="4de9a62f-5aa9-4604-b92e-15c69f55f8a3" providerId="ADAL" clId="{6B8CBFF4-6BE1-495F-AF42-B356429CBB93}" dt="2025-10-27T08:24:00.958" v="2967" actId="20577"/>
        <pc:sldMkLst>
          <pc:docMk/>
          <pc:sldMk cId="968416181" sldId="3020"/>
        </pc:sldMkLst>
        <pc:spChg chg="mod">
          <ac:chgData name="Almog Rubin" userId="4de9a62f-5aa9-4604-b92e-15c69f55f8a3" providerId="ADAL" clId="{6B8CBFF4-6BE1-495F-AF42-B356429CBB93}" dt="2025-10-26T09:34:35.947" v="1978" actId="1076"/>
          <ac:spMkLst>
            <pc:docMk/>
            <pc:sldMk cId="968416181" sldId="3020"/>
            <ac:spMk id="3" creationId="{D2860FF8-6F9D-647B-FAFD-B679635E939E}"/>
          </ac:spMkLst>
        </pc:spChg>
        <pc:spChg chg="mod">
          <ac:chgData name="Almog Rubin" userId="4de9a62f-5aa9-4604-b92e-15c69f55f8a3" providerId="ADAL" clId="{6B8CBFF4-6BE1-495F-AF42-B356429CBB93}" dt="2025-10-27T08:24:00.958" v="2967" actId="20577"/>
          <ac:spMkLst>
            <pc:docMk/>
            <pc:sldMk cId="968416181" sldId="3020"/>
            <ac:spMk id="4" creationId="{00E5EE4A-6FC3-D19C-552E-0A49CB6825A2}"/>
          </ac:spMkLst>
        </pc:spChg>
      </pc:sldChg>
      <pc:sldChg chg="addSp delSp modSp mod ord">
        <pc:chgData name="Almog Rubin" userId="4de9a62f-5aa9-4604-b92e-15c69f55f8a3" providerId="ADAL" clId="{6B8CBFF4-6BE1-495F-AF42-B356429CBB93}" dt="2025-10-27T08:27:10.886" v="2968" actId="20577"/>
        <pc:sldMkLst>
          <pc:docMk/>
          <pc:sldMk cId="185314137" sldId="3021"/>
        </pc:sldMkLst>
        <pc:spChg chg="add mod">
          <ac:chgData name="Almog Rubin" userId="4de9a62f-5aa9-4604-b92e-15c69f55f8a3" providerId="ADAL" clId="{6B8CBFF4-6BE1-495F-AF42-B356429CBB93}" dt="2025-10-26T09:31:11.370" v="1878" actId="255"/>
          <ac:spMkLst>
            <pc:docMk/>
            <pc:sldMk cId="185314137" sldId="3021"/>
            <ac:spMk id="2" creationId="{8A6B7465-06FA-1D7D-A915-B0A3B539C148}"/>
          </ac:spMkLst>
        </pc:spChg>
        <pc:spChg chg="mod">
          <ac:chgData name="Almog Rubin" userId="4de9a62f-5aa9-4604-b92e-15c69f55f8a3" providerId="ADAL" clId="{6B8CBFF4-6BE1-495F-AF42-B356429CBB93}" dt="2025-10-26T09:34:43.759" v="1979" actId="1076"/>
          <ac:spMkLst>
            <pc:docMk/>
            <pc:sldMk cId="185314137" sldId="3021"/>
            <ac:spMk id="3" creationId="{EC2C14B1-6F83-35FE-F2C1-7A7122A55E59}"/>
          </ac:spMkLst>
        </pc:spChg>
        <pc:spChg chg="del mod">
          <ac:chgData name="Almog Rubin" userId="4de9a62f-5aa9-4604-b92e-15c69f55f8a3" providerId="ADAL" clId="{6B8CBFF4-6BE1-495F-AF42-B356429CBB93}" dt="2025-10-26T09:21:00.109" v="1363" actId="478"/>
          <ac:spMkLst>
            <pc:docMk/>
            <pc:sldMk cId="185314137" sldId="3021"/>
            <ac:spMk id="4" creationId="{A0B99979-3BBF-3461-BA01-0BCEF0F5C2A6}"/>
          </ac:spMkLst>
        </pc:spChg>
        <pc:spChg chg="add del">
          <ac:chgData name="Almog Rubin" userId="4de9a62f-5aa9-4604-b92e-15c69f55f8a3" providerId="ADAL" clId="{6B8CBFF4-6BE1-495F-AF42-B356429CBB93}" dt="2025-10-26T09:22:08.685" v="1423" actId="22"/>
          <ac:spMkLst>
            <pc:docMk/>
            <pc:sldMk cId="185314137" sldId="3021"/>
            <ac:spMk id="11" creationId="{91B98E28-5D6A-8DEF-9B02-4F4F8A23D61E}"/>
          </ac:spMkLst>
        </pc:spChg>
        <pc:spChg chg="add mod">
          <ac:chgData name="Almog Rubin" userId="4de9a62f-5aa9-4604-b92e-15c69f55f8a3" providerId="ADAL" clId="{6B8CBFF4-6BE1-495F-AF42-B356429CBB93}" dt="2025-10-26T09:31:06.509" v="1877" actId="255"/>
          <ac:spMkLst>
            <pc:docMk/>
            <pc:sldMk cId="185314137" sldId="3021"/>
            <ac:spMk id="12" creationId="{876965A6-BE1C-0509-6101-A5F14740EE97}"/>
          </ac:spMkLst>
        </pc:spChg>
        <pc:spChg chg="add mod">
          <ac:chgData name="Almog Rubin" userId="4de9a62f-5aa9-4604-b92e-15c69f55f8a3" providerId="ADAL" clId="{6B8CBFF4-6BE1-495F-AF42-B356429CBB93}" dt="2025-10-27T08:27:10.886" v="2968" actId="20577"/>
          <ac:spMkLst>
            <pc:docMk/>
            <pc:sldMk cId="185314137" sldId="3021"/>
            <ac:spMk id="13" creationId="{D06ADD90-8569-B3CA-5776-7F42555EFBE3}"/>
          </ac:spMkLst>
        </pc:spChg>
        <pc:spChg chg="add mod">
          <ac:chgData name="Almog Rubin" userId="4de9a62f-5aa9-4604-b92e-15c69f55f8a3" providerId="ADAL" clId="{6B8CBFF4-6BE1-495F-AF42-B356429CBB93}" dt="2025-10-27T06:41:13.368" v="2830" actId="20577"/>
          <ac:spMkLst>
            <pc:docMk/>
            <pc:sldMk cId="185314137" sldId="3021"/>
            <ac:spMk id="16" creationId="{216387E1-13DA-7A41-EBA8-0FDAC6AB0710}"/>
          </ac:spMkLst>
        </pc:spChg>
        <pc:spChg chg="add mod">
          <ac:chgData name="Almog Rubin" userId="4de9a62f-5aa9-4604-b92e-15c69f55f8a3" providerId="ADAL" clId="{6B8CBFF4-6BE1-495F-AF42-B356429CBB93}" dt="2025-10-27T06:41:28.793" v="2831" actId="20577"/>
          <ac:spMkLst>
            <pc:docMk/>
            <pc:sldMk cId="185314137" sldId="3021"/>
            <ac:spMk id="19" creationId="{908CC729-376F-23E6-E80D-2C542945638D}"/>
          </ac:spMkLst>
        </pc:spChg>
        <pc:cxnChg chg="add del">
          <ac:chgData name="Almog Rubin" userId="4de9a62f-5aa9-4604-b92e-15c69f55f8a3" providerId="ADAL" clId="{6B8CBFF4-6BE1-495F-AF42-B356429CBB93}" dt="2025-10-26T09:26:52.653" v="1846" actId="478"/>
          <ac:cxnSpMkLst>
            <pc:docMk/>
            <pc:sldMk cId="185314137" sldId="3021"/>
            <ac:cxnSpMk id="7" creationId="{48BC05F6-4277-9647-A262-AC412A3EF089}"/>
          </ac:cxnSpMkLst>
        </pc:cxnChg>
        <pc:cxnChg chg="add mod">
          <ac:chgData name="Almog Rubin" userId="4de9a62f-5aa9-4604-b92e-15c69f55f8a3" providerId="ADAL" clId="{6B8CBFF4-6BE1-495F-AF42-B356429CBB93}" dt="2025-10-26T09:28:02.621" v="1864" actId="1076"/>
          <ac:cxnSpMkLst>
            <pc:docMk/>
            <pc:sldMk cId="185314137" sldId="3021"/>
            <ac:cxnSpMk id="15" creationId="{D0D603F6-B925-9EB3-3B4A-0A08AA589F72}"/>
          </ac:cxnSpMkLst>
        </pc:cxnChg>
        <pc:cxnChg chg="add mod">
          <ac:chgData name="Almog Rubin" userId="4de9a62f-5aa9-4604-b92e-15c69f55f8a3" providerId="ADAL" clId="{6B8CBFF4-6BE1-495F-AF42-B356429CBB93}" dt="2025-10-26T09:27:59.664" v="1863" actId="1076"/>
          <ac:cxnSpMkLst>
            <pc:docMk/>
            <pc:sldMk cId="185314137" sldId="3021"/>
            <ac:cxnSpMk id="18" creationId="{7408CF71-265C-59DB-7AD0-56E230F16196}"/>
          </ac:cxnSpMkLst>
        </pc:cxnChg>
        <pc:cxnChg chg="add del mod">
          <ac:chgData name="Almog Rubin" userId="4de9a62f-5aa9-4604-b92e-15c69f55f8a3" providerId="ADAL" clId="{6B8CBFF4-6BE1-495F-AF42-B356429CBB93}" dt="2025-10-26T09:27:07.931" v="1850" actId="478"/>
          <ac:cxnSpMkLst>
            <pc:docMk/>
            <pc:sldMk cId="185314137" sldId="3021"/>
            <ac:cxnSpMk id="21" creationId="{765779A8-4B62-FDEE-A197-78BDBBDFD677}"/>
          </ac:cxnSpMkLst>
        </pc:cxnChg>
        <pc:cxnChg chg="add mod">
          <ac:chgData name="Almog Rubin" userId="4de9a62f-5aa9-4604-b92e-15c69f55f8a3" providerId="ADAL" clId="{6B8CBFF4-6BE1-495F-AF42-B356429CBB93}" dt="2025-10-26T09:28:02.621" v="1864" actId="1076"/>
          <ac:cxnSpMkLst>
            <pc:docMk/>
            <pc:sldMk cId="185314137" sldId="3021"/>
            <ac:cxnSpMk id="26" creationId="{FA9F3CDD-46BD-E9E5-E20D-C4C04EDFAE4C}"/>
          </ac:cxnSpMkLst>
        </pc:cxnChg>
        <pc:cxnChg chg="add mod">
          <ac:chgData name="Almog Rubin" userId="4de9a62f-5aa9-4604-b92e-15c69f55f8a3" providerId="ADAL" clId="{6B8CBFF4-6BE1-495F-AF42-B356429CBB93}" dt="2025-10-26T09:27:57.775" v="1862" actId="1076"/>
          <ac:cxnSpMkLst>
            <pc:docMk/>
            <pc:sldMk cId="185314137" sldId="3021"/>
            <ac:cxnSpMk id="31" creationId="{FD890D6D-430F-10F5-E62D-FD5B9A3F1C73}"/>
          </ac:cxnSpMkLst>
        </pc:cxnChg>
      </pc:sldChg>
      <pc:sldChg chg="modSp del mod">
        <pc:chgData name="Almog Rubin" userId="4de9a62f-5aa9-4604-b92e-15c69f55f8a3" providerId="ADAL" clId="{6B8CBFF4-6BE1-495F-AF42-B356429CBB93}" dt="2025-10-26T10:09:32.030" v="2347" actId="2696"/>
        <pc:sldMkLst>
          <pc:docMk/>
          <pc:sldMk cId="771184675" sldId="3022"/>
        </pc:sldMkLst>
        <pc:spChg chg="mod">
          <ac:chgData name="Almog Rubin" userId="4de9a62f-5aa9-4604-b92e-15c69f55f8a3" providerId="ADAL" clId="{6B8CBFF4-6BE1-495F-AF42-B356429CBB93}" dt="2025-10-26T10:04:28.529" v="2087" actId="20577"/>
          <ac:spMkLst>
            <pc:docMk/>
            <pc:sldMk cId="771184675" sldId="3022"/>
            <ac:spMk id="3" creationId="{3D1BB59B-6EDB-512C-36B3-2FD5360193F4}"/>
          </ac:spMkLst>
        </pc:spChg>
      </pc:sldChg>
      <pc:sldChg chg="modSp del mod">
        <pc:chgData name="Almog Rubin" userId="4de9a62f-5aa9-4604-b92e-15c69f55f8a3" providerId="ADAL" clId="{6B8CBFF4-6BE1-495F-AF42-B356429CBB93}" dt="2025-10-26T09:07:41.701" v="996" actId="2696"/>
        <pc:sldMkLst>
          <pc:docMk/>
          <pc:sldMk cId="3728746163" sldId="3023"/>
        </pc:sldMkLst>
        <pc:spChg chg="mod">
          <ac:chgData name="Almog Rubin" userId="4de9a62f-5aa9-4604-b92e-15c69f55f8a3" providerId="ADAL" clId="{6B8CBFF4-6BE1-495F-AF42-B356429CBB93}" dt="2025-10-26T08:08:15.338" v="919" actId="14100"/>
          <ac:spMkLst>
            <pc:docMk/>
            <pc:sldMk cId="3728746163" sldId="3023"/>
            <ac:spMk id="3" creationId="{3156BCA7-9B11-93B4-611A-C95F273DAC40}"/>
          </ac:spMkLst>
        </pc:spChg>
      </pc:sldChg>
      <pc:sldChg chg="delSp modSp del mod">
        <pc:chgData name="Almog Rubin" userId="4de9a62f-5aa9-4604-b92e-15c69f55f8a3" providerId="ADAL" clId="{6B8CBFF4-6BE1-495F-AF42-B356429CBB93}" dt="2025-10-26T10:02:52.316" v="2081" actId="2696"/>
        <pc:sldMkLst>
          <pc:docMk/>
          <pc:sldMk cId="498549355" sldId="3024"/>
        </pc:sldMkLst>
        <pc:spChg chg="mod">
          <ac:chgData name="Almog Rubin" userId="4de9a62f-5aa9-4604-b92e-15c69f55f8a3" providerId="ADAL" clId="{6B8CBFF4-6BE1-495F-AF42-B356429CBB93}" dt="2025-10-26T09:34:58.162" v="1982" actId="1076"/>
          <ac:spMkLst>
            <pc:docMk/>
            <pc:sldMk cId="498549355" sldId="3024"/>
            <ac:spMk id="3" creationId="{0E3549C5-0072-ABA6-B1A0-952880A68030}"/>
          </ac:spMkLst>
        </pc:spChg>
        <pc:spChg chg="del mod">
          <ac:chgData name="Almog Rubin" userId="4de9a62f-5aa9-4604-b92e-15c69f55f8a3" providerId="ADAL" clId="{6B8CBFF4-6BE1-495F-AF42-B356429CBB93}" dt="2025-10-26T10:02:23.193" v="2064" actId="21"/>
          <ac:spMkLst>
            <pc:docMk/>
            <pc:sldMk cId="498549355" sldId="3024"/>
            <ac:spMk id="6" creationId="{010E7F12-A15E-10D5-3A25-AC33D6179E79}"/>
          </ac:spMkLst>
        </pc:spChg>
      </pc:sldChg>
      <pc:sldChg chg="new del">
        <pc:chgData name="Almog Rubin" userId="4de9a62f-5aa9-4604-b92e-15c69f55f8a3" providerId="ADAL" clId="{6B8CBFF4-6BE1-495F-AF42-B356429CBB93}" dt="2025-10-26T09:23:15.386" v="1452" actId="680"/>
        <pc:sldMkLst>
          <pc:docMk/>
          <pc:sldMk cId="2794869272" sldId="3025"/>
        </pc:sldMkLst>
      </pc:sldChg>
      <pc:sldChg chg="new del">
        <pc:chgData name="Almog Rubin" userId="4de9a62f-5aa9-4604-b92e-15c69f55f8a3" providerId="ADAL" clId="{6B8CBFF4-6BE1-495F-AF42-B356429CBB93}" dt="2025-10-26T09:23:18.839" v="1454" actId="680"/>
        <pc:sldMkLst>
          <pc:docMk/>
          <pc:sldMk cId="3004209295" sldId="30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4BF8D-9DBF-4309-B280-8A68A58E9FAB}" type="datetimeFigureOut">
              <a:rPr lang="en-IL" smtClean="0"/>
              <a:t>27/10/2025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5DA03-8C50-44C6-BAC1-735C0090A0C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263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5DA03-8C50-44C6-BAC1-735C0090A0C4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964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3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6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62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E050C-C977-55AA-8A56-6B0D8ABDD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6" b="166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bg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406" y="2926294"/>
            <a:ext cx="17421212" cy="66024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tabLst/>
              <a:defRPr sz="9998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a large statement or quote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8B98515-DB8E-9744-6566-4E6BBB6C89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7" y="9885600"/>
            <a:ext cx="17419874" cy="1108260"/>
          </a:xfrm>
        </p:spPr>
        <p:txBody>
          <a:bodyPr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420748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objekt 19">
            <a:extLst>
              <a:ext uri="{FF2B5EF4-FFF2-40B4-BE49-F238E27FC236}">
                <a16:creationId xmlns:a16="http://schemas.microsoft.com/office/drawing/2014/main" id="{08B22E56-1FA5-E15D-5344-98B7B7CE95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80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FDF10-AE95-9EB8-2013-94A86827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72BA7-28DC-8A9E-A93A-853E5BC2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www.verifone.com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A4FF0-CF8E-728A-840D-7578FAEA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A566364-287D-B18E-C803-44EE9CED46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7423" y="5154061"/>
            <a:ext cx="9747597" cy="24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3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3">
            <a:extLst>
              <a:ext uri="{FF2B5EF4-FFF2-40B4-BE49-F238E27FC236}">
                <a16:creationId xmlns:a16="http://schemas.microsoft.com/office/drawing/2014/main" id="{13A244D7-B1CA-57FF-D9CE-B10D99BAE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80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F93C0-E8C2-AA5F-FC17-D78B2038AE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755" y="3918446"/>
            <a:ext cx="11268315" cy="3240000"/>
          </a:xfrm>
        </p:spPr>
        <p:txBody>
          <a:bodyPr/>
          <a:lstStyle>
            <a:lvl1pPr>
              <a:defRPr sz="1199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www.verifone.com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bg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D79FB5-F274-C6AA-4B8D-50EF8CD1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757" y="7178400"/>
            <a:ext cx="11268315" cy="3240000"/>
          </a:xfrm>
        </p:spPr>
        <p:txBody>
          <a:bodyPr/>
          <a:lstStyle>
            <a:lvl1pPr marL="0" indent="0">
              <a:buNone/>
              <a:defRPr sz="4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816867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 with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3">
            <a:extLst>
              <a:ext uri="{FF2B5EF4-FFF2-40B4-BE49-F238E27FC236}">
                <a16:creationId xmlns:a16="http://schemas.microsoft.com/office/drawing/2014/main" id="{13A244D7-B1CA-57FF-D9CE-B10D99BAE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80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E7525464-50C4-243A-5DA1-90834BA6D70A}"/>
              </a:ext>
            </a:extLst>
          </p:cNvPr>
          <p:cNvSpPr/>
          <p:nvPr userDrawn="1"/>
        </p:nvSpPr>
        <p:spPr>
          <a:xfrm>
            <a:off x="20644449" y="736601"/>
            <a:ext cx="3733202" cy="2218554"/>
          </a:xfrm>
          <a:custGeom>
            <a:avLst/>
            <a:gdLst>
              <a:gd name="connsiteX0" fmla="*/ 554765 w 1867087"/>
              <a:gd name="connsiteY0" fmla="*/ 0 h 1109277"/>
              <a:gd name="connsiteX1" fmla="*/ 970910 w 1867087"/>
              <a:gd name="connsiteY1" fmla="*/ 187948 h 1109277"/>
              <a:gd name="connsiteX2" fmla="*/ 971191 w 1867087"/>
              <a:gd name="connsiteY2" fmla="*/ 187668 h 1109277"/>
              <a:gd name="connsiteX3" fmla="*/ 1387055 w 1867087"/>
              <a:gd name="connsiteY3" fmla="*/ 442819 h 1109277"/>
              <a:gd name="connsiteX4" fmla="*/ 1802923 w 1867087"/>
              <a:gd name="connsiteY4" fmla="*/ 187668 h 1109277"/>
              <a:gd name="connsiteX5" fmla="*/ 1803201 w 1867087"/>
              <a:gd name="connsiteY5" fmla="*/ 187948 h 1109277"/>
              <a:gd name="connsiteX6" fmla="*/ 1867087 w 1867087"/>
              <a:gd name="connsiteY6" fmla="*/ 129132 h 1109277"/>
              <a:gd name="connsiteX7" fmla="*/ 1867087 w 1867087"/>
              <a:gd name="connsiteY7" fmla="*/ 980149 h 1109277"/>
              <a:gd name="connsiteX8" fmla="*/ 1802643 w 1867087"/>
              <a:gd name="connsiteY8" fmla="*/ 920494 h 1109277"/>
              <a:gd name="connsiteX9" fmla="*/ 1387336 w 1867087"/>
              <a:gd name="connsiteY9" fmla="*/ 668133 h 1109277"/>
              <a:gd name="connsiteX10" fmla="*/ 972027 w 1867087"/>
              <a:gd name="connsiteY10" fmla="*/ 920494 h 1109277"/>
              <a:gd name="connsiteX11" fmla="*/ 554765 w 1867087"/>
              <a:gd name="connsiteY11" fmla="*/ 1109277 h 1109277"/>
              <a:gd name="connsiteX12" fmla="*/ 0 w 1867087"/>
              <a:gd name="connsiteY12" fmla="*/ 554639 h 1109277"/>
              <a:gd name="connsiteX13" fmla="*/ 554765 w 1867087"/>
              <a:gd name="connsiteY13" fmla="*/ 0 h 11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7087" h="1109277">
                <a:moveTo>
                  <a:pt x="554765" y="0"/>
                </a:moveTo>
                <a:cubicBezTo>
                  <a:pt x="720443" y="0"/>
                  <a:pt x="869385" y="72780"/>
                  <a:pt x="970910" y="187948"/>
                </a:cubicBezTo>
                <a:cubicBezTo>
                  <a:pt x="970910" y="187948"/>
                  <a:pt x="971191" y="187668"/>
                  <a:pt x="971191" y="187668"/>
                </a:cubicBezTo>
                <a:cubicBezTo>
                  <a:pt x="1081642" y="286101"/>
                  <a:pt x="1227236" y="442819"/>
                  <a:pt x="1387055" y="442819"/>
                </a:cubicBezTo>
                <a:cubicBezTo>
                  <a:pt x="1546875" y="442819"/>
                  <a:pt x="1692473" y="286382"/>
                  <a:pt x="1802923" y="187668"/>
                </a:cubicBezTo>
                <a:cubicBezTo>
                  <a:pt x="1802923" y="187668"/>
                  <a:pt x="1803201" y="187948"/>
                  <a:pt x="1803201" y="187948"/>
                </a:cubicBezTo>
                <a:lnTo>
                  <a:pt x="1867087" y="129132"/>
                </a:lnTo>
                <a:lnTo>
                  <a:pt x="1867087" y="980149"/>
                </a:lnTo>
                <a:lnTo>
                  <a:pt x="1802643" y="920494"/>
                </a:lnTo>
                <a:cubicBezTo>
                  <a:pt x="1692473" y="822057"/>
                  <a:pt x="1546875" y="668133"/>
                  <a:pt x="1387336" y="668133"/>
                </a:cubicBezTo>
                <a:cubicBezTo>
                  <a:pt x="1227794" y="668133"/>
                  <a:pt x="1082481" y="822057"/>
                  <a:pt x="972027" y="920494"/>
                </a:cubicBezTo>
                <a:cubicBezTo>
                  <a:pt x="870224" y="1035939"/>
                  <a:pt x="721282" y="1108997"/>
                  <a:pt x="554765" y="1109277"/>
                </a:cubicBezTo>
                <a:cubicBezTo>
                  <a:pt x="248516" y="1109277"/>
                  <a:pt x="0" y="860820"/>
                  <a:pt x="0" y="554639"/>
                </a:cubicBezTo>
                <a:cubicBezTo>
                  <a:pt x="0" y="248181"/>
                  <a:pt x="248516" y="0"/>
                  <a:pt x="554765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sz="3599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59EE96BA-8147-5C51-D1B3-D3D287FE933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644449" y="736601"/>
            <a:ext cx="2234992" cy="2218554"/>
          </a:xfrm>
          <a:custGeom>
            <a:avLst/>
            <a:gdLst>
              <a:gd name="connsiteX0" fmla="*/ 554765 w 1117787"/>
              <a:gd name="connsiteY0" fmla="*/ 0 h 1109277"/>
              <a:gd name="connsiteX1" fmla="*/ 970910 w 1117787"/>
              <a:gd name="connsiteY1" fmla="*/ 187948 h 1109277"/>
              <a:gd name="connsiteX2" fmla="*/ 971191 w 1117787"/>
              <a:gd name="connsiteY2" fmla="*/ 187668 h 1109277"/>
              <a:gd name="connsiteX3" fmla="*/ 1060292 w 1117787"/>
              <a:gd name="connsiteY3" fmla="*/ 269062 h 1109277"/>
              <a:gd name="connsiteX4" fmla="*/ 1117787 w 1117787"/>
              <a:gd name="connsiteY4" fmla="*/ 316685 h 1109277"/>
              <a:gd name="connsiteX5" fmla="*/ 1117787 w 1117787"/>
              <a:gd name="connsiteY5" fmla="*/ 793049 h 1109277"/>
              <a:gd name="connsiteX6" fmla="*/ 1061081 w 1117787"/>
              <a:gd name="connsiteY6" fmla="*/ 839534 h 1109277"/>
              <a:gd name="connsiteX7" fmla="*/ 972027 w 1117787"/>
              <a:gd name="connsiteY7" fmla="*/ 920494 h 1109277"/>
              <a:gd name="connsiteX8" fmla="*/ 554765 w 1117787"/>
              <a:gd name="connsiteY8" fmla="*/ 1109277 h 1109277"/>
              <a:gd name="connsiteX9" fmla="*/ 0 w 1117787"/>
              <a:gd name="connsiteY9" fmla="*/ 554639 h 1109277"/>
              <a:gd name="connsiteX10" fmla="*/ 554765 w 1117787"/>
              <a:gd name="connsiteY10" fmla="*/ 0 h 11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7787" h="1109277">
                <a:moveTo>
                  <a:pt x="554765" y="0"/>
                </a:moveTo>
                <a:cubicBezTo>
                  <a:pt x="720443" y="0"/>
                  <a:pt x="869385" y="72780"/>
                  <a:pt x="970910" y="187948"/>
                </a:cubicBezTo>
                <a:cubicBezTo>
                  <a:pt x="970910" y="187948"/>
                  <a:pt x="971191" y="187668"/>
                  <a:pt x="971191" y="187668"/>
                </a:cubicBezTo>
                <a:cubicBezTo>
                  <a:pt x="998804" y="212276"/>
                  <a:pt x="1028613" y="240527"/>
                  <a:pt x="1060292" y="269062"/>
                </a:cubicBezTo>
                <a:lnTo>
                  <a:pt x="1117787" y="316685"/>
                </a:lnTo>
                <a:lnTo>
                  <a:pt x="1117787" y="793049"/>
                </a:lnTo>
                <a:lnTo>
                  <a:pt x="1061081" y="839534"/>
                </a:lnTo>
                <a:cubicBezTo>
                  <a:pt x="1029433" y="867807"/>
                  <a:pt x="999641" y="895885"/>
                  <a:pt x="972027" y="920494"/>
                </a:cubicBezTo>
                <a:cubicBezTo>
                  <a:pt x="870224" y="1035939"/>
                  <a:pt x="721282" y="1108997"/>
                  <a:pt x="554765" y="1109277"/>
                </a:cubicBezTo>
                <a:cubicBezTo>
                  <a:pt x="248516" y="1109277"/>
                  <a:pt x="0" y="860820"/>
                  <a:pt x="0" y="554639"/>
                </a:cubicBezTo>
                <a:cubicBezTo>
                  <a:pt x="0" y="248181"/>
                  <a:pt x="248516" y="0"/>
                  <a:pt x="554765" y="0"/>
                </a:cubicBezTo>
                <a:close/>
              </a:path>
            </a:pathLst>
          </a:custGeom>
        </p:spPr>
        <p:txBody>
          <a:bodyPr wrap="square" tIns="180000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F93C0-E8C2-AA5F-FC17-D78B2038AE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755" y="3918446"/>
            <a:ext cx="11268315" cy="3240000"/>
          </a:xfrm>
        </p:spPr>
        <p:txBody>
          <a:bodyPr/>
          <a:lstStyle>
            <a:lvl1pPr>
              <a:defRPr sz="1199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www.verifone.com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bg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13868DBC-2B52-8972-D717-D47499B90C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09173" y="736602"/>
            <a:ext cx="5865872" cy="2218548"/>
          </a:xfrm>
        </p:spPr>
        <p:txBody>
          <a:bodyPr anchor="ctr"/>
          <a:lstStyle>
            <a:lvl1pPr marL="0" indent="0" algn="r">
              <a:buNone/>
              <a:defRPr sz="4799">
                <a:solidFill>
                  <a:schemeClr val="bg1"/>
                </a:solidFill>
              </a:defRPr>
            </a:lvl1pPr>
            <a:lvl2pPr marL="503874" indent="0" algn="r">
              <a:lnSpc>
                <a:spcPct val="110000"/>
              </a:lnSpc>
              <a:spcBef>
                <a:spcPts val="0"/>
              </a:spcBef>
              <a:buNone/>
              <a:defRPr sz="3599">
                <a:solidFill>
                  <a:schemeClr val="bg1"/>
                </a:solidFill>
              </a:defRPr>
            </a:lvl2pPr>
            <a:lvl3pPr marL="1079730" indent="0" algn="r">
              <a:buNone/>
              <a:defRPr>
                <a:solidFill>
                  <a:schemeClr val="bg1"/>
                </a:solidFill>
              </a:defRPr>
            </a:lvl3pPr>
            <a:lvl4pPr marL="1511622" indent="0" algn="r">
              <a:buNone/>
              <a:defRPr>
                <a:solidFill>
                  <a:schemeClr val="bg1"/>
                </a:solidFill>
              </a:defRPr>
            </a:lvl4pPr>
            <a:lvl5pPr marL="194711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42">
            <a:extLst>
              <a:ext uri="{FF2B5EF4-FFF2-40B4-BE49-F238E27FC236}">
                <a16:creationId xmlns:a16="http://schemas.microsoft.com/office/drawing/2014/main" id="{18EA61DF-4F08-F8B0-7AAD-BEFCEC172F9F}"/>
              </a:ext>
            </a:extLst>
          </p:cNvPr>
          <p:cNvGrpSpPr/>
          <p:nvPr userDrawn="1"/>
        </p:nvGrpSpPr>
        <p:grpSpPr>
          <a:xfrm>
            <a:off x="24689288" y="46167"/>
            <a:ext cx="3362170" cy="3139322"/>
            <a:chOff x="12395260" y="2318990"/>
            <a:chExt cx="1681523" cy="1569661"/>
          </a:xfrm>
        </p:grpSpPr>
        <p:sp>
          <p:nvSpPr>
            <p:cNvPr id="23" name="textruta 12">
              <a:extLst>
                <a:ext uri="{FF2B5EF4-FFF2-40B4-BE49-F238E27FC236}">
                  <a16:creationId xmlns:a16="http://schemas.microsoft.com/office/drawing/2014/main" id="{9723C92D-EC06-63C3-D85A-FA0DCB1124C0}"/>
                </a:ext>
              </a:extLst>
            </p:cNvPr>
            <p:cNvSpPr txBox="1"/>
            <p:nvPr userDrawn="1"/>
          </p:nvSpPr>
          <p:spPr>
            <a:xfrm>
              <a:off x="12395260" y="2318990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add a title under the name,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after the name then use this function to toggle down.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0DD976FD-2D14-BCA1-3F9F-0679098279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12522649" y="3096284"/>
              <a:ext cx="1422121" cy="721417"/>
            </a:xfrm>
            <a:prstGeom prst="rect">
              <a:avLst/>
            </a:prstGeom>
            <a:ln w="9525">
              <a:solidFill>
                <a:schemeClr val="tx2"/>
              </a:solidFill>
            </a:ln>
          </p:spPr>
        </p:pic>
        <p:sp>
          <p:nvSpPr>
            <p:cNvPr id="27" name="Oval 4">
              <a:extLst>
                <a:ext uri="{FF2B5EF4-FFF2-40B4-BE49-F238E27FC236}">
                  <a16:creationId xmlns:a16="http://schemas.microsoft.com/office/drawing/2014/main" id="{DD5DF20A-F124-1F91-7F6E-63C92A63A4A4}"/>
                </a:ext>
              </a:extLst>
            </p:cNvPr>
            <p:cNvSpPr/>
            <p:nvPr userDrawn="1"/>
          </p:nvSpPr>
          <p:spPr>
            <a:xfrm>
              <a:off x="13194299" y="3319581"/>
              <a:ext cx="282818" cy="282818"/>
            </a:xfrm>
            <a:prstGeom prst="ellipse">
              <a:avLst/>
            </a:prstGeom>
            <a:solidFill>
              <a:schemeClr val="bg1">
                <a:lumMod val="9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>
                <a:latin typeface="+mn-lt"/>
              </a:endParaRPr>
            </a:p>
          </p:txBody>
        </p:sp>
        <p:cxnSp>
          <p:nvCxnSpPr>
            <p:cNvPr id="28" name="Connector: Elbow 131">
              <a:extLst>
                <a:ext uri="{FF2B5EF4-FFF2-40B4-BE49-F238E27FC236}">
                  <a16:creationId xmlns:a16="http://schemas.microsoft.com/office/drawing/2014/main" id="{91E6EF3A-71D8-71C0-E0DD-49D488E8773F}"/>
                </a:ext>
              </a:extLst>
            </p:cNvPr>
            <p:cNvCxnSpPr>
              <a:cxnSpLocks/>
              <a:endCxn id="27" idx="0"/>
            </p:cNvCxnSpPr>
            <p:nvPr userDrawn="1"/>
          </p:nvCxnSpPr>
          <p:spPr>
            <a:xfrm rot="5400000">
              <a:off x="13272851" y="2994493"/>
              <a:ext cx="387945" cy="262230"/>
            </a:xfrm>
            <a:prstGeom prst="bentConnector3">
              <a:avLst>
                <a:gd name="adj1" fmla="val 657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70B8D6C2-8990-2997-A108-001955E2CD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757" y="7178400"/>
            <a:ext cx="11268315" cy="3240000"/>
          </a:xfrm>
        </p:spPr>
        <p:txBody>
          <a:bodyPr/>
          <a:lstStyle>
            <a:lvl1pPr marL="0" indent="0">
              <a:buNone/>
              <a:defRPr sz="4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3409510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 s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18">
            <a:extLst>
              <a:ext uri="{FF2B5EF4-FFF2-40B4-BE49-F238E27FC236}">
                <a16:creationId xmlns:a16="http://schemas.microsoft.com/office/drawing/2014/main" id="{00D26E11-AE64-B137-7D57-0E97509DBB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80"/>
          <a:stretch/>
        </p:blipFill>
        <p:spPr>
          <a:xfrm>
            <a:off x="0" y="-424544"/>
            <a:ext cx="24377650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F93C0-E8C2-AA5F-FC17-D78B2038AE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755" y="3918445"/>
            <a:ext cx="11268315" cy="5022354"/>
          </a:xfrm>
        </p:spPr>
        <p:txBody>
          <a:bodyPr/>
          <a:lstStyle>
            <a:lvl1pPr>
              <a:defRPr sz="1199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headline of max three lines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www.verifone.com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bg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1788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 sales with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18">
            <a:extLst>
              <a:ext uri="{FF2B5EF4-FFF2-40B4-BE49-F238E27FC236}">
                <a16:creationId xmlns:a16="http://schemas.microsoft.com/office/drawing/2014/main" id="{FC3960FC-A7FF-1DA3-0015-6036981FA0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80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E7525464-50C4-243A-5DA1-90834BA6D70A}"/>
              </a:ext>
            </a:extLst>
          </p:cNvPr>
          <p:cNvSpPr/>
          <p:nvPr userDrawn="1"/>
        </p:nvSpPr>
        <p:spPr>
          <a:xfrm>
            <a:off x="20644449" y="736601"/>
            <a:ext cx="3733202" cy="2218554"/>
          </a:xfrm>
          <a:custGeom>
            <a:avLst/>
            <a:gdLst>
              <a:gd name="connsiteX0" fmla="*/ 554765 w 1867087"/>
              <a:gd name="connsiteY0" fmla="*/ 0 h 1109277"/>
              <a:gd name="connsiteX1" fmla="*/ 970910 w 1867087"/>
              <a:gd name="connsiteY1" fmla="*/ 187948 h 1109277"/>
              <a:gd name="connsiteX2" fmla="*/ 971191 w 1867087"/>
              <a:gd name="connsiteY2" fmla="*/ 187668 h 1109277"/>
              <a:gd name="connsiteX3" fmla="*/ 1387055 w 1867087"/>
              <a:gd name="connsiteY3" fmla="*/ 442819 h 1109277"/>
              <a:gd name="connsiteX4" fmla="*/ 1802923 w 1867087"/>
              <a:gd name="connsiteY4" fmla="*/ 187668 h 1109277"/>
              <a:gd name="connsiteX5" fmla="*/ 1803201 w 1867087"/>
              <a:gd name="connsiteY5" fmla="*/ 187948 h 1109277"/>
              <a:gd name="connsiteX6" fmla="*/ 1867087 w 1867087"/>
              <a:gd name="connsiteY6" fmla="*/ 129132 h 1109277"/>
              <a:gd name="connsiteX7" fmla="*/ 1867087 w 1867087"/>
              <a:gd name="connsiteY7" fmla="*/ 980149 h 1109277"/>
              <a:gd name="connsiteX8" fmla="*/ 1802643 w 1867087"/>
              <a:gd name="connsiteY8" fmla="*/ 920494 h 1109277"/>
              <a:gd name="connsiteX9" fmla="*/ 1387336 w 1867087"/>
              <a:gd name="connsiteY9" fmla="*/ 668133 h 1109277"/>
              <a:gd name="connsiteX10" fmla="*/ 972027 w 1867087"/>
              <a:gd name="connsiteY10" fmla="*/ 920494 h 1109277"/>
              <a:gd name="connsiteX11" fmla="*/ 554765 w 1867087"/>
              <a:gd name="connsiteY11" fmla="*/ 1109277 h 1109277"/>
              <a:gd name="connsiteX12" fmla="*/ 0 w 1867087"/>
              <a:gd name="connsiteY12" fmla="*/ 554639 h 1109277"/>
              <a:gd name="connsiteX13" fmla="*/ 554765 w 1867087"/>
              <a:gd name="connsiteY13" fmla="*/ 0 h 11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7087" h="1109277">
                <a:moveTo>
                  <a:pt x="554765" y="0"/>
                </a:moveTo>
                <a:cubicBezTo>
                  <a:pt x="720443" y="0"/>
                  <a:pt x="869385" y="72780"/>
                  <a:pt x="970910" y="187948"/>
                </a:cubicBezTo>
                <a:cubicBezTo>
                  <a:pt x="970910" y="187948"/>
                  <a:pt x="971191" y="187668"/>
                  <a:pt x="971191" y="187668"/>
                </a:cubicBezTo>
                <a:cubicBezTo>
                  <a:pt x="1081642" y="286101"/>
                  <a:pt x="1227236" y="442819"/>
                  <a:pt x="1387055" y="442819"/>
                </a:cubicBezTo>
                <a:cubicBezTo>
                  <a:pt x="1546875" y="442819"/>
                  <a:pt x="1692473" y="286382"/>
                  <a:pt x="1802923" y="187668"/>
                </a:cubicBezTo>
                <a:cubicBezTo>
                  <a:pt x="1802923" y="187668"/>
                  <a:pt x="1803201" y="187948"/>
                  <a:pt x="1803201" y="187948"/>
                </a:cubicBezTo>
                <a:lnTo>
                  <a:pt x="1867087" y="129132"/>
                </a:lnTo>
                <a:lnTo>
                  <a:pt x="1867087" y="980149"/>
                </a:lnTo>
                <a:lnTo>
                  <a:pt x="1802643" y="920494"/>
                </a:lnTo>
                <a:cubicBezTo>
                  <a:pt x="1692473" y="822057"/>
                  <a:pt x="1546875" y="668133"/>
                  <a:pt x="1387336" y="668133"/>
                </a:cubicBezTo>
                <a:cubicBezTo>
                  <a:pt x="1227794" y="668133"/>
                  <a:pt x="1082481" y="822057"/>
                  <a:pt x="972027" y="920494"/>
                </a:cubicBezTo>
                <a:cubicBezTo>
                  <a:pt x="870224" y="1035939"/>
                  <a:pt x="721282" y="1108997"/>
                  <a:pt x="554765" y="1109277"/>
                </a:cubicBezTo>
                <a:cubicBezTo>
                  <a:pt x="248516" y="1109277"/>
                  <a:pt x="0" y="860820"/>
                  <a:pt x="0" y="554639"/>
                </a:cubicBezTo>
                <a:cubicBezTo>
                  <a:pt x="0" y="248181"/>
                  <a:pt x="248516" y="0"/>
                  <a:pt x="554765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sz="3599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59EE96BA-8147-5C51-D1B3-D3D287FE933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644449" y="736601"/>
            <a:ext cx="2234992" cy="2218554"/>
          </a:xfrm>
          <a:custGeom>
            <a:avLst/>
            <a:gdLst>
              <a:gd name="connsiteX0" fmla="*/ 554765 w 1117787"/>
              <a:gd name="connsiteY0" fmla="*/ 0 h 1109277"/>
              <a:gd name="connsiteX1" fmla="*/ 970910 w 1117787"/>
              <a:gd name="connsiteY1" fmla="*/ 187948 h 1109277"/>
              <a:gd name="connsiteX2" fmla="*/ 971191 w 1117787"/>
              <a:gd name="connsiteY2" fmla="*/ 187668 h 1109277"/>
              <a:gd name="connsiteX3" fmla="*/ 1060292 w 1117787"/>
              <a:gd name="connsiteY3" fmla="*/ 269062 h 1109277"/>
              <a:gd name="connsiteX4" fmla="*/ 1117787 w 1117787"/>
              <a:gd name="connsiteY4" fmla="*/ 316685 h 1109277"/>
              <a:gd name="connsiteX5" fmla="*/ 1117787 w 1117787"/>
              <a:gd name="connsiteY5" fmla="*/ 793049 h 1109277"/>
              <a:gd name="connsiteX6" fmla="*/ 1061081 w 1117787"/>
              <a:gd name="connsiteY6" fmla="*/ 839534 h 1109277"/>
              <a:gd name="connsiteX7" fmla="*/ 972027 w 1117787"/>
              <a:gd name="connsiteY7" fmla="*/ 920494 h 1109277"/>
              <a:gd name="connsiteX8" fmla="*/ 554765 w 1117787"/>
              <a:gd name="connsiteY8" fmla="*/ 1109277 h 1109277"/>
              <a:gd name="connsiteX9" fmla="*/ 0 w 1117787"/>
              <a:gd name="connsiteY9" fmla="*/ 554639 h 1109277"/>
              <a:gd name="connsiteX10" fmla="*/ 554765 w 1117787"/>
              <a:gd name="connsiteY10" fmla="*/ 0 h 11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7787" h="1109277">
                <a:moveTo>
                  <a:pt x="554765" y="0"/>
                </a:moveTo>
                <a:cubicBezTo>
                  <a:pt x="720443" y="0"/>
                  <a:pt x="869385" y="72780"/>
                  <a:pt x="970910" y="187948"/>
                </a:cubicBezTo>
                <a:cubicBezTo>
                  <a:pt x="970910" y="187948"/>
                  <a:pt x="971191" y="187668"/>
                  <a:pt x="971191" y="187668"/>
                </a:cubicBezTo>
                <a:cubicBezTo>
                  <a:pt x="998804" y="212276"/>
                  <a:pt x="1028613" y="240527"/>
                  <a:pt x="1060292" y="269062"/>
                </a:cubicBezTo>
                <a:lnTo>
                  <a:pt x="1117787" y="316685"/>
                </a:lnTo>
                <a:lnTo>
                  <a:pt x="1117787" y="793049"/>
                </a:lnTo>
                <a:lnTo>
                  <a:pt x="1061081" y="839534"/>
                </a:lnTo>
                <a:cubicBezTo>
                  <a:pt x="1029433" y="867807"/>
                  <a:pt x="999641" y="895885"/>
                  <a:pt x="972027" y="920494"/>
                </a:cubicBezTo>
                <a:cubicBezTo>
                  <a:pt x="870224" y="1035939"/>
                  <a:pt x="721282" y="1108997"/>
                  <a:pt x="554765" y="1109277"/>
                </a:cubicBezTo>
                <a:cubicBezTo>
                  <a:pt x="248516" y="1109277"/>
                  <a:pt x="0" y="860820"/>
                  <a:pt x="0" y="554639"/>
                </a:cubicBezTo>
                <a:cubicBezTo>
                  <a:pt x="0" y="248181"/>
                  <a:pt x="248516" y="0"/>
                  <a:pt x="554765" y="0"/>
                </a:cubicBezTo>
                <a:close/>
              </a:path>
            </a:pathLst>
          </a:custGeom>
        </p:spPr>
        <p:txBody>
          <a:bodyPr wrap="square" tIns="180000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www.verifone.com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bg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13868DBC-2B52-8972-D717-D47499B90C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09173" y="736602"/>
            <a:ext cx="5865872" cy="2218548"/>
          </a:xfrm>
        </p:spPr>
        <p:txBody>
          <a:bodyPr anchor="ctr"/>
          <a:lstStyle>
            <a:lvl1pPr marL="0" indent="0" algn="r">
              <a:buNone/>
              <a:defRPr sz="4799">
                <a:solidFill>
                  <a:schemeClr val="bg1"/>
                </a:solidFill>
              </a:defRPr>
            </a:lvl1pPr>
            <a:lvl2pPr marL="503874" indent="0" algn="r">
              <a:lnSpc>
                <a:spcPct val="110000"/>
              </a:lnSpc>
              <a:spcBef>
                <a:spcPts val="0"/>
              </a:spcBef>
              <a:buNone/>
              <a:defRPr sz="3599">
                <a:solidFill>
                  <a:schemeClr val="bg1"/>
                </a:solidFill>
              </a:defRPr>
            </a:lvl2pPr>
            <a:lvl3pPr marL="1079730" indent="0" algn="r">
              <a:buNone/>
              <a:defRPr>
                <a:solidFill>
                  <a:schemeClr val="bg1"/>
                </a:solidFill>
              </a:defRPr>
            </a:lvl3pPr>
            <a:lvl4pPr marL="1511622" indent="0" algn="r">
              <a:buNone/>
              <a:defRPr>
                <a:solidFill>
                  <a:schemeClr val="bg1"/>
                </a:solidFill>
              </a:defRPr>
            </a:lvl4pPr>
            <a:lvl5pPr marL="194711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B4B46ED-FF3E-37B2-C93A-7848FA2ED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755" y="3918445"/>
            <a:ext cx="11268315" cy="5022354"/>
          </a:xfrm>
        </p:spPr>
        <p:txBody>
          <a:bodyPr/>
          <a:lstStyle>
            <a:lvl1pPr>
              <a:defRPr sz="1199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headline of max three lines</a:t>
            </a:r>
          </a:p>
        </p:txBody>
      </p:sp>
      <p:grpSp>
        <p:nvGrpSpPr>
          <p:cNvPr id="2" name="Group 42">
            <a:extLst>
              <a:ext uri="{FF2B5EF4-FFF2-40B4-BE49-F238E27FC236}">
                <a16:creationId xmlns:a16="http://schemas.microsoft.com/office/drawing/2014/main" id="{764646EC-EDD8-9B47-C674-6D9B95070A2C}"/>
              </a:ext>
            </a:extLst>
          </p:cNvPr>
          <p:cNvGrpSpPr/>
          <p:nvPr userDrawn="1"/>
        </p:nvGrpSpPr>
        <p:grpSpPr>
          <a:xfrm>
            <a:off x="24689288" y="46167"/>
            <a:ext cx="3362170" cy="3139322"/>
            <a:chOff x="12395260" y="2318990"/>
            <a:chExt cx="1681523" cy="1569661"/>
          </a:xfrm>
        </p:grpSpPr>
        <p:sp>
          <p:nvSpPr>
            <p:cNvPr id="6" name="textruta 12">
              <a:extLst>
                <a:ext uri="{FF2B5EF4-FFF2-40B4-BE49-F238E27FC236}">
                  <a16:creationId xmlns:a16="http://schemas.microsoft.com/office/drawing/2014/main" id="{3AC07D46-D71E-F0E6-0F0F-A49A6EE58845}"/>
                </a:ext>
              </a:extLst>
            </p:cNvPr>
            <p:cNvSpPr txBox="1"/>
            <p:nvPr userDrawn="1"/>
          </p:nvSpPr>
          <p:spPr>
            <a:xfrm>
              <a:off x="12395260" y="2318990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add a title under the name,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after the name then use this function to toggle down.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id="{AB1F4039-C621-7D4B-3280-414CF106E1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12522649" y="3096284"/>
              <a:ext cx="1422121" cy="721417"/>
            </a:xfrm>
            <a:prstGeom prst="rect">
              <a:avLst/>
            </a:prstGeom>
            <a:ln w="9525">
              <a:solidFill>
                <a:schemeClr val="tx2"/>
              </a:solidFill>
            </a:ln>
          </p:spPr>
        </p:pic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DB23F6B8-5421-5415-EA10-D889F5DCBF87}"/>
                </a:ext>
              </a:extLst>
            </p:cNvPr>
            <p:cNvSpPr/>
            <p:nvPr userDrawn="1"/>
          </p:nvSpPr>
          <p:spPr>
            <a:xfrm>
              <a:off x="13194299" y="3319581"/>
              <a:ext cx="282818" cy="282818"/>
            </a:xfrm>
            <a:prstGeom prst="ellipse">
              <a:avLst/>
            </a:prstGeom>
            <a:solidFill>
              <a:schemeClr val="bg1">
                <a:lumMod val="95000"/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>
                <a:latin typeface="+mn-lt"/>
              </a:endParaRPr>
            </a:p>
          </p:txBody>
        </p:sp>
        <p:cxnSp>
          <p:nvCxnSpPr>
            <p:cNvPr id="27" name="Connector: Elbow 131">
              <a:extLst>
                <a:ext uri="{FF2B5EF4-FFF2-40B4-BE49-F238E27FC236}">
                  <a16:creationId xmlns:a16="http://schemas.microsoft.com/office/drawing/2014/main" id="{E9ED7952-A903-73F8-96AA-28F0C3714B30}"/>
                </a:ext>
              </a:extLst>
            </p:cNvPr>
            <p:cNvCxnSpPr>
              <a:cxnSpLocks/>
              <a:endCxn id="26" idx="0"/>
            </p:cNvCxnSpPr>
            <p:nvPr userDrawn="1"/>
          </p:nvCxnSpPr>
          <p:spPr>
            <a:xfrm rot="5400000">
              <a:off x="13324711" y="3047761"/>
              <a:ext cx="282818" cy="2608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4703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672CBE3-AAE7-BE97-05D9-A00E6DF2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59770" y="736603"/>
            <a:ext cx="15017880" cy="12230166"/>
          </a:xfrm>
          <a:custGeom>
            <a:avLst/>
            <a:gdLst>
              <a:gd name="connsiteX0" fmla="*/ 3058240 w 7510896"/>
              <a:gd name="connsiteY0" fmla="*/ 0 h 6115083"/>
              <a:gd name="connsiteX1" fmla="*/ 5352312 w 7510896"/>
              <a:gd name="connsiteY1" fmla="*/ 1036098 h 6115083"/>
              <a:gd name="connsiteX2" fmla="*/ 5353858 w 7510896"/>
              <a:gd name="connsiteY2" fmla="*/ 1034550 h 6115083"/>
              <a:gd name="connsiteX3" fmla="*/ 7482135 w 7510896"/>
              <a:gd name="connsiteY3" fmla="*/ 2431280 h 6115083"/>
              <a:gd name="connsiteX4" fmla="*/ 7510896 w 7510896"/>
              <a:gd name="connsiteY4" fmla="*/ 2433002 h 6115083"/>
              <a:gd name="connsiteX5" fmla="*/ 7510896 w 7510896"/>
              <a:gd name="connsiteY5" fmla="*/ 3691272 h 6115083"/>
              <a:gd name="connsiteX6" fmla="*/ 7483970 w 7510896"/>
              <a:gd name="connsiteY6" fmla="*/ 3692859 h 6115083"/>
              <a:gd name="connsiteX7" fmla="*/ 5358464 w 7510896"/>
              <a:gd name="connsiteY7" fmla="*/ 5074381 h 6115083"/>
              <a:gd name="connsiteX8" fmla="*/ 3058240 w 7510896"/>
              <a:gd name="connsiteY8" fmla="*/ 6115083 h 6115083"/>
              <a:gd name="connsiteX9" fmla="*/ 0 w 7510896"/>
              <a:gd name="connsiteY9" fmla="*/ 3057542 h 6115083"/>
              <a:gd name="connsiteX10" fmla="*/ 3058240 w 7510896"/>
              <a:gd name="connsiteY10" fmla="*/ 0 h 611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0896" h="6115083">
                <a:moveTo>
                  <a:pt x="3058240" y="0"/>
                </a:moveTo>
                <a:cubicBezTo>
                  <a:pt x="3971564" y="0"/>
                  <a:pt x="4792636" y="401212"/>
                  <a:pt x="5352312" y="1036098"/>
                </a:cubicBezTo>
                <a:cubicBezTo>
                  <a:pt x="5352312" y="1036098"/>
                  <a:pt x="5353858" y="1034550"/>
                  <a:pt x="5353858" y="1034550"/>
                </a:cubicBezTo>
                <a:cubicBezTo>
                  <a:pt x="5924681" y="1543267"/>
                  <a:pt x="6665778" y="2334379"/>
                  <a:pt x="7482135" y="2431280"/>
                </a:cubicBezTo>
                <a:lnTo>
                  <a:pt x="7510896" y="2433002"/>
                </a:lnTo>
                <a:lnTo>
                  <a:pt x="7510896" y="3691272"/>
                </a:lnTo>
                <a:lnTo>
                  <a:pt x="7483970" y="3692859"/>
                </a:lnTo>
                <a:cubicBezTo>
                  <a:pt x="6669043" y="3788069"/>
                  <a:pt x="5929304" y="4565646"/>
                  <a:pt x="5358464" y="5074381"/>
                </a:cubicBezTo>
                <a:cubicBezTo>
                  <a:pt x="4797260" y="5710794"/>
                  <a:pt x="3976188" y="6113535"/>
                  <a:pt x="3058240" y="6115083"/>
                </a:cubicBezTo>
                <a:cubicBezTo>
                  <a:pt x="1369988" y="6115083"/>
                  <a:pt x="0" y="4745416"/>
                  <a:pt x="0" y="3057542"/>
                </a:cubicBezTo>
                <a:cubicBezTo>
                  <a:pt x="0" y="1368139"/>
                  <a:pt x="1369988" y="0"/>
                  <a:pt x="30582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3C4BDA-634C-71F8-9161-03E2D8DD9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10" y="736601"/>
            <a:ext cx="8287379" cy="976394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/>
            </a:lvl2pPr>
          </a:lstStyle>
          <a:p>
            <a:pPr lvl="0"/>
            <a:r>
              <a:rPr lang="en-US" dirty="0"/>
              <a:t>Agenda headline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3E77D111-6D03-6C49-75F9-7F40338002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58" y="3905251"/>
            <a:ext cx="8284592" cy="7537450"/>
          </a:xfrm>
        </p:spPr>
        <p:txBody>
          <a:bodyPr/>
          <a:lstStyle>
            <a:lvl1pPr marL="1439640" indent="-1439640" defTabSz="1439640">
              <a:buSzPct val="100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575FFCB-2CF9-3590-D171-F97A85F1A4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411" y="1859016"/>
            <a:ext cx="8284594" cy="1323072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3179905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672CBE3-AAE7-BE97-05D9-A00E6DF2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59770" y="736603"/>
            <a:ext cx="15017880" cy="12230166"/>
          </a:xfrm>
          <a:custGeom>
            <a:avLst/>
            <a:gdLst>
              <a:gd name="connsiteX0" fmla="*/ 3058240 w 7510896"/>
              <a:gd name="connsiteY0" fmla="*/ 0 h 6115083"/>
              <a:gd name="connsiteX1" fmla="*/ 5352312 w 7510896"/>
              <a:gd name="connsiteY1" fmla="*/ 1036098 h 6115083"/>
              <a:gd name="connsiteX2" fmla="*/ 5353858 w 7510896"/>
              <a:gd name="connsiteY2" fmla="*/ 1034550 h 6115083"/>
              <a:gd name="connsiteX3" fmla="*/ 7482135 w 7510896"/>
              <a:gd name="connsiteY3" fmla="*/ 2431280 h 6115083"/>
              <a:gd name="connsiteX4" fmla="*/ 7510896 w 7510896"/>
              <a:gd name="connsiteY4" fmla="*/ 2433002 h 6115083"/>
              <a:gd name="connsiteX5" fmla="*/ 7510896 w 7510896"/>
              <a:gd name="connsiteY5" fmla="*/ 3691272 h 6115083"/>
              <a:gd name="connsiteX6" fmla="*/ 7483970 w 7510896"/>
              <a:gd name="connsiteY6" fmla="*/ 3692859 h 6115083"/>
              <a:gd name="connsiteX7" fmla="*/ 5358464 w 7510896"/>
              <a:gd name="connsiteY7" fmla="*/ 5074381 h 6115083"/>
              <a:gd name="connsiteX8" fmla="*/ 3058240 w 7510896"/>
              <a:gd name="connsiteY8" fmla="*/ 6115083 h 6115083"/>
              <a:gd name="connsiteX9" fmla="*/ 0 w 7510896"/>
              <a:gd name="connsiteY9" fmla="*/ 3057542 h 6115083"/>
              <a:gd name="connsiteX10" fmla="*/ 3058240 w 7510896"/>
              <a:gd name="connsiteY10" fmla="*/ 0 h 611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0896" h="6115083">
                <a:moveTo>
                  <a:pt x="3058240" y="0"/>
                </a:moveTo>
                <a:cubicBezTo>
                  <a:pt x="3971564" y="0"/>
                  <a:pt x="4792636" y="401212"/>
                  <a:pt x="5352312" y="1036098"/>
                </a:cubicBezTo>
                <a:cubicBezTo>
                  <a:pt x="5352312" y="1036098"/>
                  <a:pt x="5353858" y="1034550"/>
                  <a:pt x="5353858" y="1034550"/>
                </a:cubicBezTo>
                <a:cubicBezTo>
                  <a:pt x="5924681" y="1543267"/>
                  <a:pt x="6665778" y="2334379"/>
                  <a:pt x="7482135" y="2431280"/>
                </a:cubicBezTo>
                <a:lnTo>
                  <a:pt x="7510896" y="2433002"/>
                </a:lnTo>
                <a:lnTo>
                  <a:pt x="7510896" y="3691272"/>
                </a:lnTo>
                <a:lnTo>
                  <a:pt x="7483970" y="3692859"/>
                </a:lnTo>
                <a:cubicBezTo>
                  <a:pt x="6669043" y="3788069"/>
                  <a:pt x="5929304" y="4565646"/>
                  <a:pt x="5358464" y="5074381"/>
                </a:cubicBezTo>
                <a:cubicBezTo>
                  <a:pt x="4797260" y="5710794"/>
                  <a:pt x="3976188" y="6113535"/>
                  <a:pt x="3058240" y="6115083"/>
                </a:cubicBezTo>
                <a:cubicBezTo>
                  <a:pt x="1369988" y="6115083"/>
                  <a:pt x="0" y="4745416"/>
                  <a:pt x="0" y="3057542"/>
                </a:cubicBezTo>
                <a:cubicBezTo>
                  <a:pt x="0" y="1368139"/>
                  <a:pt x="1369988" y="0"/>
                  <a:pt x="30582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3E77D111-6D03-6C49-75F9-7F40338002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58" y="3905251"/>
            <a:ext cx="8284592" cy="7537450"/>
          </a:xfrm>
        </p:spPr>
        <p:txBody>
          <a:bodyPr/>
          <a:lstStyle>
            <a:lvl1pPr marL="1439640" indent="-1439640">
              <a:buSzPct val="100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E090A8D-F7C7-12DA-EF18-3C1AB8105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10" y="736601"/>
            <a:ext cx="8287379" cy="976394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/>
            </a:lvl2pPr>
          </a:lstStyle>
          <a:p>
            <a:pPr lvl="0"/>
            <a:r>
              <a:rPr lang="en-US" dirty="0"/>
              <a:t>Agenda headline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F642CC6E-45DE-640A-5101-C51BAAA947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411" y="1859016"/>
            <a:ext cx="8284594" cy="1323072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259627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67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B5AE-CA3A-5FA2-75CF-292B8FD7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74E93-3FB8-036D-24F1-54CA73F8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59584-2229-99EB-E0ED-BFD05BA5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886DC-C00D-9684-DCAA-85EA613E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61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B3312FD-87B9-2A37-A1A9-39AE3CD9E2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0874" y="3925800"/>
            <a:ext cx="13926776" cy="9790200"/>
          </a:xfrm>
          <a:custGeom>
            <a:avLst/>
            <a:gdLst>
              <a:gd name="connsiteX0" fmla="*/ 185825 w 6965202"/>
              <a:gd name="connsiteY0" fmla="*/ 0 h 4895100"/>
              <a:gd name="connsiteX1" fmla="*/ 6965202 w 6965202"/>
              <a:gd name="connsiteY1" fmla="*/ 0 h 4895100"/>
              <a:gd name="connsiteX2" fmla="*/ 6965202 w 6965202"/>
              <a:gd name="connsiteY2" fmla="*/ 4895100 h 4895100"/>
              <a:gd name="connsiteX3" fmla="*/ 0 w 6965202"/>
              <a:gd name="connsiteY3" fmla="*/ 4895100 h 4895100"/>
              <a:gd name="connsiteX4" fmla="*/ 0 w 6965202"/>
              <a:gd name="connsiteY4" fmla="*/ 185782 h 4895100"/>
              <a:gd name="connsiteX5" fmla="*/ 185825 w 6965202"/>
              <a:gd name="connsiteY5" fmla="*/ 0 h 489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5202" h="4895100">
                <a:moveTo>
                  <a:pt x="185825" y="0"/>
                </a:moveTo>
                <a:lnTo>
                  <a:pt x="6965202" y="0"/>
                </a:lnTo>
                <a:lnTo>
                  <a:pt x="6965202" y="4895100"/>
                </a:lnTo>
                <a:lnTo>
                  <a:pt x="0" y="4895100"/>
                </a:lnTo>
                <a:lnTo>
                  <a:pt x="0" y="185782"/>
                </a:lnTo>
                <a:cubicBezTo>
                  <a:pt x="0" y="83162"/>
                  <a:pt x="83180" y="0"/>
                  <a:pt x="1858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3E77D111-6D03-6C49-75F9-7F40338002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58" y="3905251"/>
            <a:ext cx="8284592" cy="7537450"/>
          </a:xfrm>
        </p:spPr>
        <p:txBody>
          <a:bodyPr/>
          <a:lstStyle>
            <a:lvl1pPr marL="1439640" indent="-1439640">
              <a:buSzPct val="100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52A4A16-DAA4-458A-B6C2-33E19DC1C2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10" y="736601"/>
            <a:ext cx="8287379" cy="976394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/>
            </a:lvl2pPr>
          </a:lstStyle>
          <a:p>
            <a:pPr lvl="0"/>
            <a:r>
              <a:rPr lang="en-US" dirty="0"/>
              <a:t>Agenda headline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15C6B69-EDE3-FBCC-87BA-3EB60D486E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11" y="1859016"/>
            <a:ext cx="8284594" cy="1323072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1891228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DF03EF-4DFE-05DA-83C2-DDDAD968A1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2280" y="736600"/>
            <a:ext cx="17051658" cy="9834756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9998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8F1024-2B58-9046-97A6-B599CC101CB0}"/>
              </a:ext>
            </a:extLst>
          </p:cNvPr>
          <p:cNvGrpSpPr/>
          <p:nvPr userDrawn="1"/>
        </p:nvGrpSpPr>
        <p:grpSpPr>
          <a:xfrm>
            <a:off x="24689288" y="46167"/>
            <a:ext cx="3362170" cy="3693320"/>
            <a:chOff x="12347859" y="-115416"/>
            <a:chExt cx="1681523" cy="1846660"/>
          </a:xfrm>
        </p:grpSpPr>
        <p:sp>
          <p:nvSpPr>
            <p:cNvPr id="6" name="textruta 12">
              <a:extLst>
                <a:ext uri="{FF2B5EF4-FFF2-40B4-BE49-F238E27FC236}">
                  <a16:creationId xmlns:a16="http://schemas.microsoft.com/office/drawing/2014/main" id="{FEDA95F6-6E6A-EDFE-5E66-CAF05338A498}"/>
                </a:ext>
              </a:extLst>
            </p:cNvPr>
            <p:cNvSpPr txBox="1"/>
            <p:nvPr userDrawn="1"/>
          </p:nvSpPr>
          <p:spPr>
            <a:xfrm>
              <a:off x="12347859" y="-115416"/>
              <a:ext cx="1681523" cy="18466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change the background color, right-click outside the workspace, go to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and select </a:t>
              </a:r>
              <a:br>
                <a:rPr lang="en-US" sz="1800" baseline="0" dirty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the wanted color. </a:t>
              </a:r>
            </a:p>
            <a:p>
              <a:endParaRPr lang="en-US" sz="180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You can </a:t>
              </a:r>
              <a:r>
                <a:rPr lang="en-US" sz="1800" u="sng" baseline="0" dirty="0">
                  <a:latin typeface="+mn-lt"/>
                  <a:cs typeface="Arial" panose="020B0604020202020204" pitchFamily="34" charset="0"/>
                </a:rPr>
                <a:t>only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choose from the colors listed below: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9E80E6-E0CD-3515-A65A-B1E150B5F9C5}"/>
                </a:ext>
              </a:extLst>
            </p:cNvPr>
            <p:cNvSpPr/>
            <p:nvPr userDrawn="1"/>
          </p:nvSpPr>
          <p:spPr>
            <a:xfrm>
              <a:off x="12452350" y="1112837"/>
              <a:ext cx="136525" cy="13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C229C8-673D-BFF2-E6EC-0E50C18FC0DF}"/>
                </a:ext>
              </a:extLst>
            </p:cNvPr>
            <p:cNvSpPr/>
            <p:nvPr userDrawn="1"/>
          </p:nvSpPr>
          <p:spPr>
            <a:xfrm>
              <a:off x="12452350" y="1290486"/>
              <a:ext cx="136525" cy="13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CB9A3D2-85CA-2C35-3910-7D1BF03BE543}"/>
                </a:ext>
              </a:extLst>
            </p:cNvPr>
            <p:cNvSpPr/>
            <p:nvPr userDrawn="1"/>
          </p:nvSpPr>
          <p:spPr>
            <a:xfrm>
              <a:off x="12452350" y="1468136"/>
              <a:ext cx="136525" cy="13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968708-C2D5-93D6-5BF0-5F87E3A60463}"/>
                </a:ext>
              </a:extLst>
            </p:cNvPr>
            <p:cNvSpPr txBox="1"/>
            <p:nvPr userDrawn="1"/>
          </p:nvSpPr>
          <p:spPr>
            <a:xfrm>
              <a:off x="12671424" y="1102765"/>
              <a:ext cx="1303845" cy="501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en-US" sz="1600" dirty="0"/>
                <a:t>Light green, Accent 1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Light Gray, Background 2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White, Background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671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C0-E8C2-AA5F-FC17-D78B2038AE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754" y="3905251"/>
            <a:ext cx="17061184" cy="3517526"/>
          </a:xfrm>
        </p:spPr>
        <p:txBody>
          <a:bodyPr/>
          <a:lstStyle>
            <a:lvl1pPr>
              <a:defRPr sz="1199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headline of max two lines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F90573-1672-735C-BF8B-A8C0F99C0AD4}"/>
              </a:ext>
            </a:extLst>
          </p:cNvPr>
          <p:cNvGrpSpPr/>
          <p:nvPr userDrawn="1"/>
        </p:nvGrpSpPr>
        <p:grpSpPr>
          <a:xfrm>
            <a:off x="24689288" y="46167"/>
            <a:ext cx="3362170" cy="3693320"/>
            <a:chOff x="12347859" y="-115416"/>
            <a:chExt cx="1681523" cy="1846660"/>
          </a:xfrm>
        </p:grpSpPr>
        <p:sp>
          <p:nvSpPr>
            <p:cNvPr id="7" name="textruta 12">
              <a:extLst>
                <a:ext uri="{FF2B5EF4-FFF2-40B4-BE49-F238E27FC236}">
                  <a16:creationId xmlns:a16="http://schemas.microsoft.com/office/drawing/2014/main" id="{0D3A52FD-430D-25B1-CC0D-C1EF0DCEC2DD}"/>
                </a:ext>
              </a:extLst>
            </p:cNvPr>
            <p:cNvSpPr txBox="1"/>
            <p:nvPr userDrawn="1"/>
          </p:nvSpPr>
          <p:spPr>
            <a:xfrm>
              <a:off x="12347859" y="-115416"/>
              <a:ext cx="1681523" cy="18466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change the background color, right-click outside the workspace, go to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and select </a:t>
              </a:r>
              <a:br>
                <a:rPr lang="en-US" sz="1800" baseline="0" dirty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the wanted color. </a:t>
              </a:r>
            </a:p>
            <a:p>
              <a:endParaRPr lang="en-US" sz="180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You can </a:t>
              </a:r>
              <a:r>
                <a:rPr lang="en-US" sz="1800" u="sng" baseline="0" dirty="0">
                  <a:latin typeface="+mn-lt"/>
                  <a:cs typeface="Arial" panose="020B0604020202020204" pitchFamily="34" charset="0"/>
                </a:rPr>
                <a:t>only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choose from the colors listed below: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D4307AB-247B-F126-9E9D-D207C9DD488B}"/>
                </a:ext>
              </a:extLst>
            </p:cNvPr>
            <p:cNvSpPr/>
            <p:nvPr userDrawn="1"/>
          </p:nvSpPr>
          <p:spPr>
            <a:xfrm>
              <a:off x="12452350" y="1112837"/>
              <a:ext cx="136525" cy="13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571B0F-CC0C-73D4-CDC9-8A514D34616E}"/>
                </a:ext>
              </a:extLst>
            </p:cNvPr>
            <p:cNvSpPr/>
            <p:nvPr userDrawn="1"/>
          </p:nvSpPr>
          <p:spPr>
            <a:xfrm>
              <a:off x="12452350" y="1290486"/>
              <a:ext cx="136525" cy="13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1394A5-9C50-9384-5726-54956BF7845F}"/>
                </a:ext>
              </a:extLst>
            </p:cNvPr>
            <p:cNvSpPr/>
            <p:nvPr userDrawn="1"/>
          </p:nvSpPr>
          <p:spPr>
            <a:xfrm>
              <a:off x="12452350" y="1468136"/>
              <a:ext cx="136525" cy="13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9D177B-4C2A-6F2D-DCBE-2C3DF536462D}"/>
                </a:ext>
              </a:extLst>
            </p:cNvPr>
            <p:cNvSpPr txBox="1"/>
            <p:nvPr userDrawn="1"/>
          </p:nvSpPr>
          <p:spPr>
            <a:xfrm>
              <a:off x="12671424" y="1102765"/>
              <a:ext cx="1303845" cy="501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en-US" sz="1600" dirty="0"/>
                <a:t>Light green, Accent 1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Light Gray, Background 2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White, Background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821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C0-E8C2-AA5F-FC17-D78B2038AE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756" y="2362201"/>
            <a:ext cx="16243829" cy="6578598"/>
          </a:xfrm>
        </p:spPr>
        <p:txBody>
          <a:bodyPr/>
          <a:lstStyle>
            <a:lvl1pPr>
              <a:defRPr sz="15996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chapter headline of max 3 lines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grpSp>
        <p:nvGrpSpPr>
          <p:cNvPr id="6" name="Graphic 314">
            <a:extLst>
              <a:ext uri="{FF2B5EF4-FFF2-40B4-BE49-F238E27FC236}">
                <a16:creationId xmlns:a16="http://schemas.microsoft.com/office/drawing/2014/main" id="{40569C28-8714-EE78-0B2F-34AAA070A583}"/>
              </a:ext>
            </a:extLst>
          </p:cNvPr>
          <p:cNvGrpSpPr/>
          <p:nvPr userDrawn="1"/>
        </p:nvGrpSpPr>
        <p:grpSpPr>
          <a:xfrm>
            <a:off x="746314" y="735252"/>
            <a:ext cx="22873984" cy="12248856"/>
            <a:chOff x="2376230" y="1324923"/>
            <a:chExt cx="7377225" cy="3949423"/>
          </a:xfrm>
          <a:solidFill>
            <a:srgbClr val="010102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9543799-95FD-9E42-6A0B-A5FB8370E4A6}"/>
                </a:ext>
              </a:extLst>
            </p:cNvPr>
            <p:cNvSpPr/>
            <p:nvPr/>
          </p:nvSpPr>
          <p:spPr>
            <a:xfrm>
              <a:off x="7991466" y="1348282"/>
              <a:ext cx="5538" cy="5539"/>
            </a:xfrm>
            <a:custGeom>
              <a:avLst/>
              <a:gdLst>
                <a:gd name="connsiteX0" fmla="*/ 0 w 5538"/>
                <a:gd name="connsiteY0" fmla="*/ 2770 h 5539"/>
                <a:gd name="connsiteX1" fmla="*/ 2770 w 5538"/>
                <a:gd name="connsiteY1" fmla="*/ 5540 h 5539"/>
                <a:gd name="connsiteX2" fmla="*/ 5539 w 5538"/>
                <a:gd name="connsiteY2" fmla="*/ 2770 h 5539"/>
                <a:gd name="connsiteX3" fmla="*/ 2770 w 5538"/>
                <a:gd name="connsiteY3" fmla="*/ 0 h 5539"/>
                <a:gd name="connsiteX4" fmla="*/ 0 w 5538"/>
                <a:gd name="connsiteY4" fmla="*/ 2770 h 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8" h="5539">
                  <a:moveTo>
                    <a:pt x="0" y="2770"/>
                  </a:moveTo>
                  <a:cubicBezTo>
                    <a:pt x="0" y="4247"/>
                    <a:pt x="1200" y="5540"/>
                    <a:pt x="2770" y="5540"/>
                  </a:cubicBezTo>
                  <a:cubicBezTo>
                    <a:pt x="4246" y="5540"/>
                    <a:pt x="5539" y="4340"/>
                    <a:pt x="5539" y="2770"/>
                  </a:cubicBezTo>
                  <a:cubicBezTo>
                    <a:pt x="5539" y="1293"/>
                    <a:pt x="4339" y="0"/>
                    <a:pt x="2770" y="0"/>
                  </a:cubicBezTo>
                  <a:cubicBezTo>
                    <a:pt x="1200" y="0"/>
                    <a:pt x="0" y="1293"/>
                    <a:pt x="0" y="277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092686E-6B3B-B63B-CEBB-3D9C55E3F33A}"/>
                </a:ext>
              </a:extLst>
            </p:cNvPr>
            <p:cNvSpPr/>
            <p:nvPr/>
          </p:nvSpPr>
          <p:spPr>
            <a:xfrm>
              <a:off x="7990543" y="1643181"/>
              <a:ext cx="7200" cy="7205"/>
            </a:xfrm>
            <a:custGeom>
              <a:avLst/>
              <a:gdLst>
                <a:gd name="connsiteX0" fmla="*/ 0 w 7200"/>
                <a:gd name="connsiteY0" fmla="*/ 3605 h 7205"/>
                <a:gd name="connsiteX1" fmla="*/ 3600 w 7200"/>
                <a:gd name="connsiteY1" fmla="*/ 7205 h 7205"/>
                <a:gd name="connsiteX2" fmla="*/ 7200 w 7200"/>
                <a:gd name="connsiteY2" fmla="*/ 3605 h 7205"/>
                <a:gd name="connsiteX3" fmla="*/ 3600 w 7200"/>
                <a:gd name="connsiteY3" fmla="*/ 4 h 7205"/>
                <a:gd name="connsiteX4" fmla="*/ 0 w 7200"/>
                <a:gd name="connsiteY4" fmla="*/ 3605 h 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" h="7205">
                  <a:moveTo>
                    <a:pt x="0" y="3605"/>
                  </a:moveTo>
                  <a:cubicBezTo>
                    <a:pt x="0" y="5636"/>
                    <a:pt x="1661" y="7205"/>
                    <a:pt x="3600" y="7205"/>
                  </a:cubicBezTo>
                  <a:cubicBezTo>
                    <a:pt x="5631" y="7205"/>
                    <a:pt x="7200" y="5543"/>
                    <a:pt x="7200" y="3605"/>
                  </a:cubicBezTo>
                  <a:cubicBezTo>
                    <a:pt x="7200" y="1573"/>
                    <a:pt x="5538" y="4"/>
                    <a:pt x="3600" y="4"/>
                  </a:cubicBezTo>
                  <a:cubicBezTo>
                    <a:pt x="1661" y="-89"/>
                    <a:pt x="0" y="1573"/>
                    <a:pt x="0" y="360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319E2A3-1BE1-D4F9-D39A-F23F974E2562}"/>
                </a:ext>
              </a:extLst>
            </p:cNvPr>
            <p:cNvSpPr/>
            <p:nvPr/>
          </p:nvSpPr>
          <p:spPr>
            <a:xfrm>
              <a:off x="7989620" y="1944643"/>
              <a:ext cx="9046" cy="9048"/>
            </a:xfrm>
            <a:custGeom>
              <a:avLst/>
              <a:gdLst>
                <a:gd name="connsiteX0" fmla="*/ 0 w 9046"/>
                <a:gd name="connsiteY0" fmla="*/ 4524 h 9048"/>
                <a:gd name="connsiteX1" fmla="*/ 4523 w 9046"/>
                <a:gd name="connsiteY1" fmla="*/ 9048 h 9048"/>
                <a:gd name="connsiteX2" fmla="*/ 9046 w 9046"/>
                <a:gd name="connsiteY2" fmla="*/ 4524 h 9048"/>
                <a:gd name="connsiteX3" fmla="*/ 4523 w 9046"/>
                <a:gd name="connsiteY3" fmla="*/ 0 h 9048"/>
                <a:gd name="connsiteX4" fmla="*/ 0 w 9046"/>
                <a:gd name="connsiteY4" fmla="*/ 4524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6" h="9048">
                  <a:moveTo>
                    <a:pt x="0" y="4524"/>
                  </a:moveTo>
                  <a:cubicBezTo>
                    <a:pt x="0" y="7017"/>
                    <a:pt x="2031" y="9048"/>
                    <a:pt x="4523" y="9048"/>
                  </a:cubicBezTo>
                  <a:cubicBezTo>
                    <a:pt x="7015" y="9048"/>
                    <a:pt x="9046" y="7017"/>
                    <a:pt x="9046" y="4524"/>
                  </a:cubicBezTo>
                  <a:cubicBezTo>
                    <a:pt x="9046" y="2031"/>
                    <a:pt x="7015" y="0"/>
                    <a:pt x="4523" y="0"/>
                  </a:cubicBezTo>
                  <a:cubicBezTo>
                    <a:pt x="2031" y="0"/>
                    <a:pt x="0" y="2031"/>
                    <a:pt x="0" y="452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55F4A44-2262-3156-CA04-7C5FAB393BD3}"/>
                </a:ext>
              </a:extLst>
            </p:cNvPr>
            <p:cNvSpPr/>
            <p:nvPr/>
          </p:nvSpPr>
          <p:spPr>
            <a:xfrm>
              <a:off x="7988789" y="2288758"/>
              <a:ext cx="10892" cy="10894"/>
            </a:xfrm>
            <a:custGeom>
              <a:avLst/>
              <a:gdLst>
                <a:gd name="connsiteX0" fmla="*/ 0 w 10892"/>
                <a:gd name="connsiteY0" fmla="*/ 5447 h 10894"/>
                <a:gd name="connsiteX1" fmla="*/ 5446 w 10892"/>
                <a:gd name="connsiteY1" fmla="*/ 10895 h 10894"/>
                <a:gd name="connsiteX2" fmla="*/ 10892 w 10892"/>
                <a:gd name="connsiteY2" fmla="*/ 5447 h 10894"/>
                <a:gd name="connsiteX3" fmla="*/ 5446 w 10892"/>
                <a:gd name="connsiteY3" fmla="*/ 0 h 10894"/>
                <a:gd name="connsiteX4" fmla="*/ 0 w 10892"/>
                <a:gd name="connsiteY4" fmla="*/ 5447 h 1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2" h="10894">
                  <a:moveTo>
                    <a:pt x="0" y="5447"/>
                  </a:moveTo>
                  <a:cubicBezTo>
                    <a:pt x="0" y="8494"/>
                    <a:pt x="2400" y="10895"/>
                    <a:pt x="5446" y="10895"/>
                  </a:cubicBezTo>
                  <a:cubicBezTo>
                    <a:pt x="8492" y="10895"/>
                    <a:pt x="10892" y="8494"/>
                    <a:pt x="10892" y="5447"/>
                  </a:cubicBezTo>
                  <a:cubicBezTo>
                    <a:pt x="10892" y="2401"/>
                    <a:pt x="8492" y="0"/>
                    <a:pt x="5446" y="0"/>
                  </a:cubicBezTo>
                  <a:cubicBezTo>
                    <a:pt x="2400" y="0"/>
                    <a:pt x="0" y="2493"/>
                    <a:pt x="0" y="544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407F6FB-A8F0-3498-CDE1-E28B9DA80A00}"/>
                </a:ext>
              </a:extLst>
            </p:cNvPr>
            <p:cNvSpPr/>
            <p:nvPr/>
          </p:nvSpPr>
          <p:spPr>
            <a:xfrm>
              <a:off x="7987866" y="2637396"/>
              <a:ext cx="12738" cy="12741"/>
            </a:xfrm>
            <a:custGeom>
              <a:avLst/>
              <a:gdLst>
                <a:gd name="connsiteX0" fmla="*/ 0 w 12738"/>
                <a:gd name="connsiteY0" fmla="*/ 6371 h 12741"/>
                <a:gd name="connsiteX1" fmla="*/ 6369 w 12738"/>
                <a:gd name="connsiteY1" fmla="*/ 12742 h 12741"/>
                <a:gd name="connsiteX2" fmla="*/ 12739 w 12738"/>
                <a:gd name="connsiteY2" fmla="*/ 6371 h 12741"/>
                <a:gd name="connsiteX3" fmla="*/ 6369 w 12738"/>
                <a:gd name="connsiteY3" fmla="*/ 0 h 12741"/>
                <a:gd name="connsiteX4" fmla="*/ 0 w 12738"/>
                <a:gd name="connsiteY4" fmla="*/ 6371 h 1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8" h="12741">
                  <a:moveTo>
                    <a:pt x="0" y="6371"/>
                  </a:moveTo>
                  <a:cubicBezTo>
                    <a:pt x="0" y="9879"/>
                    <a:pt x="2862" y="12742"/>
                    <a:pt x="6369" y="12742"/>
                  </a:cubicBezTo>
                  <a:cubicBezTo>
                    <a:pt x="9877" y="12742"/>
                    <a:pt x="12739" y="9879"/>
                    <a:pt x="12739" y="6371"/>
                  </a:cubicBezTo>
                  <a:cubicBezTo>
                    <a:pt x="12739" y="2862"/>
                    <a:pt x="9877" y="0"/>
                    <a:pt x="6369" y="0"/>
                  </a:cubicBezTo>
                  <a:cubicBezTo>
                    <a:pt x="2862" y="0"/>
                    <a:pt x="0" y="2862"/>
                    <a:pt x="0" y="637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732D8F3-29F3-0438-C2DB-B6042B34D591}"/>
                </a:ext>
              </a:extLst>
            </p:cNvPr>
            <p:cNvSpPr/>
            <p:nvPr/>
          </p:nvSpPr>
          <p:spPr>
            <a:xfrm>
              <a:off x="7986942" y="2961567"/>
              <a:ext cx="14584" cy="14588"/>
            </a:xfrm>
            <a:custGeom>
              <a:avLst/>
              <a:gdLst>
                <a:gd name="connsiteX0" fmla="*/ 0 w 14584"/>
                <a:gd name="connsiteY0" fmla="*/ 7294 h 14588"/>
                <a:gd name="connsiteX1" fmla="*/ 7293 w 14584"/>
                <a:gd name="connsiteY1" fmla="*/ 14588 h 14588"/>
                <a:gd name="connsiteX2" fmla="*/ 14585 w 14584"/>
                <a:gd name="connsiteY2" fmla="*/ 7294 h 14588"/>
                <a:gd name="connsiteX3" fmla="*/ 7293 w 14584"/>
                <a:gd name="connsiteY3" fmla="*/ 0 h 14588"/>
                <a:gd name="connsiteX4" fmla="*/ 0 w 14584"/>
                <a:gd name="connsiteY4" fmla="*/ 7294 h 1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4" h="14588">
                  <a:moveTo>
                    <a:pt x="0" y="7294"/>
                  </a:moveTo>
                  <a:cubicBezTo>
                    <a:pt x="0" y="11264"/>
                    <a:pt x="3231" y="14588"/>
                    <a:pt x="7293" y="14588"/>
                  </a:cubicBezTo>
                  <a:cubicBezTo>
                    <a:pt x="11354" y="14588"/>
                    <a:pt x="14585" y="11357"/>
                    <a:pt x="14585" y="7294"/>
                  </a:cubicBezTo>
                  <a:cubicBezTo>
                    <a:pt x="14585" y="3232"/>
                    <a:pt x="11354" y="0"/>
                    <a:pt x="7293" y="0"/>
                  </a:cubicBezTo>
                  <a:cubicBezTo>
                    <a:pt x="3231" y="92"/>
                    <a:pt x="0" y="3324"/>
                    <a:pt x="0" y="729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8ABE383-49C5-406F-7086-9E2A380D2E1B}"/>
                </a:ext>
              </a:extLst>
            </p:cNvPr>
            <p:cNvSpPr/>
            <p:nvPr/>
          </p:nvSpPr>
          <p:spPr>
            <a:xfrm>
              <a:off x="7986020" y="3295156"/>
              <a:ext cx="16430" cy="16434"/>
            </a:xfrm>
            <a:custGeom>
              <a:avLst/>
              <a:gdLst>
                <a:gd name="connsiteX0" fmla="*/ 0 w 16430"/>
                <a:gd name="connsiteY0" fmla="*/ 8218 h 16434"/>
                <a:gd name="connsiteX1" fmla="*/ 8216 w 16430"/>
                <a:gd name="connsiteY1" fmla="*/ 16435 h 16434"/>
                <a:gd name="connsiteX2" fmla="*/ 16431 w 16430"/>
                <a:gd name="connsiteY2" fmla="*/ 8218 h 16434"/>
                <a:gd name="connsiteX3" fmla="*/ 8216 w 16430"/>
                <a:gd name="connsiteY3" fmla="*/ 0 h 16434"/>
                <a:gd name="connsiteX4" fmla="*/ 0 w 16430"/>
                <a:gd name="connsiteY4" fmla="*/ 8218 h 1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0" h="16434">
                  <a:moveTo>
                    <a:pt x="0" y="8218"/>
                  </a:moveTo>
                  <a:cubicBezTo>
                    <a:pt x="0" y="12742"/>
                    <a:pt x="3692" y="16435"/>
                    <a:pt x="8216" y="16435"/>
                  </a:cubicBezTo>
                  <a:cubicBezTo>
                    <a:pt x="12739" y="16435"/>
                    <a:pt x="16431" y="12742"/>
                    <a:pt x="16431" y="8218"/>
                  </a:cubicBezTo>
                  <a:cubicBezTo>
                    <a:pt x="16431" y="3693"/>
                    <a:pt x="12739" y="0"/>
                    <a:pt x="8216" y="0"/>
                  </a:cubicBezTo>
                  <a:cubicBezTo>
                    <a:pt x="3692" y="0"/>
                    <a:pt x="0" y="3693"/>
                    <a:pt x="0" y="82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63901F6-4616-2261-DC8A-F30EA6850200}"/>
                </a:ext>
              </a:extLst>
            </p:cNvPr>
            <p:cNvSpPr/>
            <p:nvPr/>
          </p:nvSpPr>
          <p:spPr>
            <a:xfrm>
              <a:off x="7985096" y="3628744"/>
              <a:ext cx="18092" cy="18098"/>
            </a:xfrm>
            <a:custGeom>
              <a:avLst/>
              <a:gdLst>
                <a:gd name="connsiteX0" fmla="*/ 0 w 18092"/>
                <a:gd name="connsiteY0" fmla="*/ 9050 h 18098"/>
                <a:gd name="connsiteX1" fmla="*/ 9047 w 18092"/>
                <a:gd name="connsiteY1" fmla="*/ 18098 h 18098"/>
                <a:gd name="connsiteX2" fmla="*/ 18093 w 18092"/>
                <a:gd name="connsiteY2" fmla="*/ 9050 h 18098"/>
                <a:gd name="connsiteX3" fmla="*/ 9047 w 18092"/>
                <a:gd name="connsiteY3" fmla="*/ 2 h 18098"/>
                <a:gd name="connsiteX4" fmla="*/ 0 w 18092"/>
                <a:gd name="connsiteY4" fmla="*/ 9050 h 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2" h="18098">
                  <a:moveTo>
                    <a:pt x="0" y="9050"/>
                  </a:moveTo>
                  <a:cubicBezTo>
                    <a:pt x="0" y="14036"/>
                    <a:pt x="4062" y="18098"/>
                    <a:pt x="9047" y="18098"/>
                  </a:cubicBezTo>
                  <a:cubicBezTo>
                    <a:pt x="14031" y="18098"/>
                    <a:pt x="18093" y="14036"/>
                    <a:pt x="18093" y="9050"/>
                  </a:cubicBezTo>
                  <a:cubicBezTo>
                    <a:pt x="18093" y="4064"/>
                    <a:pt x="14031" y="2"/>
                    <a:pt x="9047" y="2"/>
                  </a:cubicBezTo>
                  <a:cubicBezTo>
                    <a:pt x="4062" y="-91"/>
                    <a:pt x="0" y="3972"/>
                    <a:pt x="0" y="905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18AA559-99A1-558F-C167-533E543B668C}"/>
                </a:ext>
              </a:extLst>
            </p:cNvPr>
            <p:cNvSpPr/>
            <p:nvPr/>
          </p:nvSpPr>
          <p:spPr>
            <a:xfrm>
              <a:off x="7984173" y="3962242"/>
              <a:ext cx="19939" cy="19943"/>
            </a:xfrm>
            <a:custGeom>
              <a:avLst/>
              <a:gdLst>
                <a:gd name="connsiteX0" fmla="*/ 0 w 19939"/>
                <a:gd name="connsiteY0" fmla="*/ 9972 h 19943"/>
                <a:gd name="connsiteX1" fmla="*/ 9970 w 19939"/>
                <a:gd name="connsiteY1" fmla="*/ 19943 h 19943"/>
                <a:gd name="connsiteX2" fmla="*/ 19939 w 19939"/>
                <a:gd name="connsiteY2" fmla="*/ 9972 h 19943"/>
                <a:gd name="connsiteX3" fmla="*/ 9970 w 19939"/>
                <a:gd name="connsiteY3" fmla="*/ 0 h 19943"/>
                <a:gd name="connsiteX4" fmla="*/ 0 w 19939"/>
                <a:gd name="connsiteY4" fmla="*/ 9972 h 1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9" h="19943">
                  <a:moveTo>
                    <a:pt x="0" y="9972"/>
                  </a:moveTo>
                  <a:cubicBezTo>
                    <a:pt x="0" y="15512"/>
                    <a:pt x="4431" y="19943"/>
                    <a:pt x="9970" y="19943"/>
                  </a:cubicBezTo>
                  <a:cubicBezTo>
                    <a:pt x="15508" y="19943"/>
                    <a:pt x="19939" y="15512"/>
                    <a:pt x="19939" y="9972"/>
                  </a:cubicBezTo>
                  <a:cubicBezTo>
                    <a:pt x="19939" y="4432"/>
                    <a:pt x="15508" y="0"/>
                    <a:pt x="9970" y="0"/>
                  </a:cubicBezTo>
                  <a:cubicBezTo>
                    <a:pt x="4523" y="0"/>
                    <a:pt x="0" y="4432"/>
                    <a:pt x="0" y="997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941B11-00CE-C33A-CDAE-3DCF64619E60}"/>
                </a:ext>
              </a:extLst>
            </p:cNvPr>
            <p:cNvSpPr/>
            <p:nvPr/>
          </p:nvSpPr>
          <p:spPr>
            <a:xfrm>
              <a:off x="7983250" y="4301186"/>
              <a:ext cx="21784" cy="21789"/>
            </a:xfrm>
            <a:custGeom>
              <a:avLst/>
              <a:gdLst>
                <a:gd name="connsiteX0" fmla="*/ 0 w 21784"/>
                <a:gd name="connsiteY0" fmla="*/ 10895 h 21789"/>
                <a:gd name="connsiteX1" fmla="*/ 10892 w 21784"/>
                <a:gd name="connsiteY1" fmla="*/ 21790 h 21789"/>
                <a:gd name="connsiteX2" fmla="*/ 21785 w 21784"/>
                <a:gd name="connsiteY2" fmla="*/ 10895 h 21789"/>
                <a:gd name="connsiteX3" fmla="*/ 10892 w 21784"/>
                <a:gd name="connsiteY3" fmla="*/ 0 h 21789"/>
                <a:gd name="connsiteX4" fmla="*/ 0 w 21784"/>
                <a:gd name="connsiteY4" fmla="*/ 10895 h 2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4" h="21789">
                  <a:moveTo>
                    <a:pt x="0" y="10895"/>
                  </a:moveTo>
                  <a:cubicBezTo>
                    <a:pt x="0" y="16896"/>
                    <a:pt x="4892" y="21790"/>
                    <a:pt x="10892" y="21790"/>
                  </a:cubicBezTo>
                  <a:cubicBezTo>
                    <a:pt x="16892" y="21790"/>
                    <a:pt x="21785" y="16896"/>
                    <a:pt x="21785" y="10895"/>
                  </a:cubicBezTo>
                  <a:cubicBezTo>
                    <a:pt x="21785" y="4893"/>
                    <a:pt x="16892" y="0"/>
                    <a:pt x="10892" y="0"/>
                  </a:cubicBezTo>
                  <a:cubicBezTo>
                    <a:pt x="4892" y="0"/>
                    <a:pt x="0" y="4893"/>
                    <a:pt x="0" y="1089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DBCD896-D9D4-7EB6-2EB0-B1F1A36A41A8}"/>
                </a:ext>
              </a:extLst>
            </p:cNvPr>
            <p:cNvSpPr/>
            <p:nvPr/>
          </p:nvSpPr>
          <p:spPr>
            <a:xfrm>
              <a:off x="7982419" y="4640222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6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3833219-D458-E63A-BE46-049601042671}"/>
                </a:ext>
              </a:extLst>
            </p:cNvPr>
            <p:cNvSpPr/>
            <p:nvPr/>
          </p:nvSpPr>
          <p:spPr>
            <a:xfrm>
              <a:off x="7982419" y="492736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6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5E6DE92-D066-6BF9-CA7A-9E72547D65C4}"/>
                </a:ext>
              </a:extLst>
            </p:cNvPr>
            <p:cNvSpPr/>
            <p:nvPr/>
          </p:nvSpPr>
          <p:spPr>
            <a:xfrm>
              <a:off x="7982419" y="523999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6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9122E48-2D20-FE2A-F494-71008641A52E}"/>
                </a:ext>
              </a:extLst>
            </p:cNvPr>
            <p:cNvSpPr/>
            <p:nvPr/>
          </p:nvSpPr>
          <p:spPr>
            <a:xfrm>
              <a:off x="8340947" y="1348282"/>
              <a:ext cx="5538" cy="5539"/>
            </a:xfrm>
            <a:custGeom>
              <a:avLst/>
              <a:gdLst>
                <a:gd name="connsiteX0" fmla="*/ 0 w 5538"/>
                <a:gd name="connsiteY0" fmla="*/ 2770 h 5539"/>
                <a:gd name="connsiteX1" fmla="*/ 2769 w 5538"/>
                <a:gd name="connsiteY1" fmla="*/ 5540 h 5539"/>
                <a:gd name="connsiteX2" fmla="*/ 5538 w 5538"/>
                <a:gd name="connsiteY2" fmla="*/ 2770 h 5539"/>
                <a:gd name="connsiteX3" fmla="*/ 2769 w 5538"/>
                <a:gd name="connsiteY3" fmla="*/ 0 h 5539"/>
                <a:gd name="connsiteX4" fmla="*/ 0 w 5538"/>
                <a:gd name="connsiteY4" fmla="*/ 2770 h 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8" h="5539">
                  <a:moveTo>
                    <a:pt x="0" y="2770"/>
                  </a:moveTo>
                  <a:cubicBezTo>
                    <a:pt x="0" y="4247"/>
                    <a:pt x="1200" y="5540"/>
                    <a:pt x="2769" y="5540"/>
                  </a:cubicBezTo>
                  <a:cubicBezTo>
                    <a:pt x="4246" y="5540"/>
                    <a:pt x="5538" y="4340"/>
                    <a:pt x="5538" y="2770"/>
                  </a:cubicBezTo>
                  <a:cubicBezTo>
                    <a:pt x="5538" y="1293"/>
                    <a:pt x="4338" y="0"/>
                    <a:pt x="2769" y="0"/>
                  </a:cubicBezTo>
                  <a:cubicBezTo>
                    <a:pt x="1200" y="0"/>
                    <a:pt x="0" y="1293"/>
                    <a:pt x="0" y="277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5B07708-712C-0573-F15A-FCE01A93DB62}"/>
                </a:ext>
              </a:extLst>
            </p:cNvPr>
            <p:cNvSpPr/>
            <p:nvPr/>
          </p:nvSpPr>
          <p:spPr>
            <a:xfrm>
              <a:off x="8340024" y="1643181"/>
              <a:ext cx="7200" cy="7205"/>
            </a:xfrm>
            <a:custGeom>
              <a:avLst/>
              <a:gdLst>
                <a:gd name="connsiteX0" fmla="*/ 0 w 7200"/>
                <a:gd name="connsiteY0" fmla="*/ 3605 h 7205"/>
                <a:gd name="connsiteX1" fmla="*/ 3600 w 7200"/>
                <a:gd name="connsiteY1" fmla="*/ 7205 h 7205"/>
                <a:gd name="connsiteX2" fmla="*/ 7200 w 7200"/>
                <a:gd name="connsiteY2" fmla="*/ 3605 h 7205"/>
                <a:gd name="connsiteX3" fmla="*/ 3600 w 7200"/>
                <a:gd name="connsiteY3" fmla="*/ 4 h 7205"/>
                <a:gd name="connsiteX4" fmla="*/ 0 w 7200"/>
                <a:gd name="connsiteY4" fmla="*/ 3605 h 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" h="7205">
                  <a:moveTo>
                    <a:pt x="0" y="3605"/>
                  </a:moveTo>
                  <a:cubicBezTo>
                    <a:pt x="0" y="5636"/>
                    <a:pt x="1661" y="7205"/>
                    <a:pt x="3600" y="7205"/>
                  </a:cubicBezTo>
                  <a:cubicBezTo>
                    <a:pt x="5631" y="7205"/>
                    <a:pt x="7200" y="5543"/>
                    <a:pt x="7200" y="3605"/>
                  </a:cubicBezTo>
                  <a:cubicBezTo>
                    <a:pt x="7200" y="1573"/>
                    <a:pt x="5539" y="4"/>
                    <a:pt x="3600" y="4"/>
                  </a:cubicBezTo>
                  <a:cubicBezTo>
                    <a:pt x="1661" y="-89"/>
                    <a:pt x="0" y="1573"/>
                    <a:pt x="0" y="360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F5FB89C-13A7-21EF-E7AD-9AFA9C21A133}"/>
                </a:ext>
              </a:extLst>
            </p:cNvPr>
            <p:cNvSpPr/>
            <p:nvPr/>
          </p:nvSpPr>
          <p:spPr>
            <a:xfrm>
              <a:off x="8339101" y="1944643"/>
              <a:ext cx="9046" cy="9048"/>
            </a:xfrm>
            <a:custGeom>
              <a:avLst/>
              <a:gdLst>
                <a:gd name="connsiteX0" fmla="*/ 0 w 9046"/>
                <a:gd name="connsiteY0" fmla="*/ 4524 h 9048"/>
                <a:gd name="connsiteX1" fmla="*/ 4523 w 9046"/>
                <a:gd name="connsiteY1" fmla="*/ 9048 h 9048"/>
                <a:gd name="connsiteX2" fmla="*/ 9046 w 9046"/>
                <a:gd name="connsiteY2" fmla="*/ 4524 h 9048"/>
                <a:gd name="connsiteX3" fmla="*/ 4523 w 9046"/>
                <a:gd name="connsiteY3" fmla="*/ 0 h 9048"/>
                <a:gd name="connsiteX4" fmla="*/ 0 w 9046"/>
                <a:gd name="connsiteY4" fmla="*/ 4524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6" h="9048">
                  <a:moveTo>
                    <a:pt x="0" y="4524"/>
                  </a:moveTo>
                  <a:cubicBezTo>
                    <a:pt x="0" y="7017"/>
                    <a:pt x="2031" y="9048"/>
                    <a:pt x="4523" y="9048"/>
                  </a:cubicBezTo>
                  <a:cubicBezTo>
                    <a:pt x="7016" y="9048"/>
                    <a:pt x="9046" y="7017"/>
                    <a:pt x="9046" y="4524"/>
                  </a:cubicBezTo>
                  <a:cubicBezTo>
                    <a:pt x="9046" y="2031"/>
                    <a:pt x="7016" y="0"/>
                    <a:pt x="4523" y="0"/>
                  </a:cubicBezTo>
                  <a:cubicBezTo>
                    <a:pt x="2031" y="0"/>
                    <a:pt x="0" y="2031"/>
                    <a:pt x="0" y="452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7963409-FE68-0B91-FF92-008C714489DF}"/>
                </a:ext>
              </a:extLst>
            </p:cNvPr>
            <p:cNvSpPr/>
            <p:nvPr/>
          </p:nvSpPr>
          <p:spPr>
            <a:xfrm>
              <a:off x="8338270" y="2288758"/>
              <a:ext cx="10892" cy="10894"/>
            </a:xfrm>
            <a:custGeom>
              <a:avLst/>
              <a:gdLst>
                <a:gd name="connsiteX0" fmla="*/ 0 w 10892"/>
                <a:gd name="connsiteY0" fmla="*/ 5447 h 10894"/>
                <a:gd name="connsiteX1" fmla="*/ 5446 w 10892"/>
                <a:gd name="connsiteY1" fmla="*/ 10895 h 10894"/>
                <a:gd name="connsiteX2" fmla="*/ 10892 w 10892"/>
                <a:gd name="connsiteY2" fmla="*/ 5447 h 10894"/>
                <a:gd name="connsiteX3" fmla="*/ 5446 w 10892"/>
                <a:gd name="connsiteY3" fmla="*/ 0 h 10894"/>
                <a:gd name="connsiteX4" fmla="*/ 0 w 10892"/>
                <a:gd name="connsiteY4" fmla="*/ 5447 h 1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2" h="10894">
                  <a:moveTo>
                    <a:pt x="0" y="5447"/>
                  </a:moveTo>
                  <a:cubicBezTo>
                    <a:pt x="0" y="8494"/>
                    <a:pt x="2400" y="10895"/>
                    <a:pt x="5446" y="10895"/>
                  </a:cubicBezTo>
                  <a:cubicBezTo>
                    <a:pt x="8493" y="10895"/>
                    <a:pt x="10892" y="8494"/>
                    <a:pt x="10892" y="5447"/>
                  </a:cubicBezTo>
                  <a:cubicBezTo>
                    <a:pt x="10892" y="2401"/>
                    <a:pt x="8493" y="0"/>
                    <a:pt x="5446" y="0"/>
                  </a:cubicBezTo>
                  <a:cubicBezTo>
                    <a:pt x="2400" y="0"/>
                    <a:pt x="0" y="2493"/>
                    <a:pt x="0" y="544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7165E73-EAD2-80AF-FE73-FE754E900EF5}"/>
                </a:ext>
              </a:extLst>
            </p:cNvPr>
            <p:cNvSpPr/>
            <p:nvPr/>
          </p:nvSpPr>
          <p:spPr>
            <a:xfrm>
              <a:off x="8337347" y="2637396"/>
              <a:ext cx="12738" cy="12741"/>
            </a:xfrm>
            <a:custGeom>
              <a:avLst/>
              <a:gdLst>
                <a:gd name="connsiteX0" fmla="*/ 0 w 12738"/>
                <a:gd name="connsiteY0" fmla="*/ 6371 h 12741"/>
                <a:gd name="connsiteX1" fmla="*/ 6369 w 12738"/>
                <a:gd name="connsiteY1" fmla="*/ 12742 h 12741"/>
                <a:gd name="connsiteX2" fmla="*/ 12739 w 12738"/>
                <a:gd name="connsiteY2" fmla="*/ 6371 h 12741"/>
                <a:gd name="connsiteX3" fmla="*/ 6369 w 12738"/>
                <a:gd name="connsiteY3" fmla="*/ 0 h 12741"/>
                <a:gd name="connsiteX4" fmla="*/ 0 w 12738"/>
                <a:gd name="connsiteY4" fmla="*/ 6371 h 1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8" h="12741">
                  <a:moveTo>
                    <a:pt x="0" y="6371"/>
                  </a:moveTo>
                  <a:cubicBezTo>
                    <a:pt x="0" y="9879"/>
                    <a:pt x="2862" y="12742"/>
                    <a:pt x="6369" y="12742"/>
                  </a:cubicBezTo>
                  <a:cubicBezTo>
                    <a:pt x="9877" y="12742"/>
                    <a:pt x="12739" y="9879"/>
                    <a:pt x="12739" y="6371"/>
                  </a:cubicBezTo>
                  <a:cubicBezTo>
                    <a:pt x="12739" y="2862"/>
                    <a:pt x="9877" y="0"/>
                    <a:pt x="6369" y="0"/>
                  </a:cubicBezTo>
                  <a:cubicBezTo>
                    <a:pt x="2862" y="0"/>
                    <a:pt x="0" y="2862"/>
                    <a:pt x="0" y="637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A640DFD-07D0-73C7-6CAC-E3CFF34B57E5}"/>
                </a:ext>
              </a:extLst>
            </p:cNvPr>
            <p:cNvSpPr/>
            <p:nvPr/>
          </p:nvSpPr>
          <p:spPr>
            <a:xfrm>
              <a:off x="8336424" y="2961567"/>
              <a:ext cx="14584" cy="14588"/>
            </a:xfrm>
            <a:custGeom>
              <a:avLst/>
              <a:gdLst>
                <a:gd name="connsiteX0" fmla="*/ 0 w 14584"/>
                <a:gd name="connsiteY0" fmla="*/ 7294 h 14588"/>
                <a:gd name="connsiteX1" fmla="*/ 7292 w 14584"/>
                <a:gd name="connsiteY1" fmla="*/ 14588 h 14588"/>
                <a:gd name="connsiteX2" fmla="*/ 14584 w 14584"/>
                <a:gd name="connsiteY2" fmla="*/ 7294 h 14588"/>
                <a:gd name="connsiteX3" fmla="*/ 7292 w 14584"/>
                <a:gd name="connsiteY3" fmla="*/ 0 h 14588"/>
                <a:gd name="connsiteX4" fmla="*/ 0 w 14584"/>
                <a:gd name="connsiteY4" fmla="*/ 7294 h 1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4" h="14588">
                  <a:moveTo>
                    <a:pt x="0" y="7294"/>
                  </a:moveTo>
                  <a:cubicBezTo>
                    <a:pt x="0" y="11264"/>
                    <a:pt x="3231" y="14588"/>
                    <a:pt x="7292" y="14588"/>
                  </a:cubicBezTo>
                  <a:cubicBezTo>
                    <a:pt x="11354" y="14588"/>
                    <a:pt x="14584" y="11357"/>
                    <a:pt x="14584" y="7294"/>
                  </a:cubicBezTo>
                  <a:cubicBezTo>
                    <a:pt x="14584" y="3232"/>
                    <a:pt x="11354" y="0"/>
                    <a:pt x="7292" y="0"/>
                  </a:cubicBezTo>
                  <a:cubicBezTo>
                    <a:pt x="3231" y="92"/>
                    <a:pt x="0" y="3324"/>
                    <a:pt x="0" y="729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4DCD60F-FC28-E0F8-8AB7-E6A37931293E}"/>
                </a:ext>
              </a:extLst>
            </p:cNvPr>
            <p:cNvSpPr/>
            <p:nvPr/>
          </p:nvSpPr>
          <p:spPr>
            <a:xfrm>
              <a:off x="8335501" y="3295156"/>
              <a:ext cx="16431" cy="16434"/>
            </a:xfrm>
            <a:custGeom>
              <a:avLst/>
              <a:gdLst>
                <a:gd name="connsiteX0" fmla="*/ 0 w 16431"/>
                <a:gd name="connsiteY0" fmla="*/ 8218 h 16434"/>
                <a:gd name="connsiteX1" fmla="*/ 8216 w 16431"/>
                <a:gd name="connsiteY1" fmla="*/ 16435 h 16434"/>
                <a:gd name="connsiteX2" fmla="*/ 16431 w 16431"/>
                <a:gd name="connsiteY2" fmla="*/ 8218 h 16434"/>
                <a:gd name="connsiteX3" fmla="*/ 8216 w 16431"/>
                <a:gd name="connsiteY3" fmla="*/ 0 h 16434"/>
                <a:gd name="connsiteX4" fmla="*/ 0 w 16431"/>
                <a:gd name="connsiteY4" fmla="*/ 8218 h 1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1" h="16434">
                  <a:moveTo>
                    <a:pt x="0" y="8218"/>
                  </a:moveTo>
                  <a:cubicBezTo>
                    <a:pt x="0" y="12742"/>
                    <a:pt x="3693" y="16435"/>
                    <a:pt x="8216" y="16435"/>
                  </a:cubicBezTo>
                  <a:cubicBezTo>
                    <a:pt x="12739" y="16435"/>
                    <a:pt x="16431" y="12742"/>
                    <a:pt x="16431" y="8218"/>
                  </a:cubicBezTo>
                  <a:cubicBezTo>
                    <a:pt x="16431" y="3693"/>
                    <a:pt x="12739" y="0"/>
                    <a:pt x="8216" y="0"/>
                  </a:cubicBezTo>
                  <a:cubicBezTo>
                    <a:pt x="3693" y="0"/>
                    <a:pt x="0" y="3693"/>
                    <a:pt x="0" y="82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6906632-E8F1-8693-C311-7DE87EB414EF}"/>
                </a:ext>
              </a:extLst>
            </p:cNvPr>
            <p:cNvSpPr/>
            <p:nvPr/>
          </p:nvSpPr>
          <p:spPr>
            <a:xfrm>
              <a:off x="8334578" y="3628745"/>
              <a:ext cx="18092" cy="18096"/>
            </a:xfrm>
            <a:custGeom>
              <a:avLst/>
              <a:gdLst>
                <a:gd name="connsiteX0" fmla="*/ 0 w 18092"/>
                <a:gd name="connsiteY0" fmla="*/ 9048 h 18096"/>
                <a:gd name="connsiteX1" fmla="*/ 9046 w 18092"/>
                <a:gd name="connsiteY1" fmla="*/ 18097 h 18096"/>
                <a:gd name="connsiteX2" fmla="*/ 18092 w 18092"/>
                <a:gd name="connsiteY2" fmla="*/ 9048 h 18096"/>
                <a:gd name="connsiteX3" fmla="*/ 9046 w 18092"/>
                <a:gd name="connsiteY3" fmla="*/ 0 h 18096"/>
                <a:gd name="connsiteX4" fmla="*/ 0 w 18092"/>
                <a:gd name="connsiteY4" fmla="*/ 9048 h 1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2" h="18096">
                  <a:moveTo>
                    <a:pt x="0" y="9048"/>
                  </a:moveTo>
                  <a:cubicBezTo>
                    <a:pt x="0" y="14034"/>
                    <a:pt x="4062" y="18097"/>
                    <a:pt x="9046" y="18097"/>
                  </a:cubicBezTo>
                  <a:cubicBezTo>
                    <a:pt x="14031" y="18097"/>
                    <a:pt x="18092" y="14034"/>
                    <a:pt x="18092" y="9048"/>
                  </a:cubicBezTo>
                  <a:cubicBezTo>
                    <a:pt x="18092" y="4063"/>
                    <a:pt x="14031" y="0"/>
                    <a:pt x="9046" y="0"/>
                  </a:cubicBezTo>
                  <a:cubicBezTo>
                    <a:pt x="4062" y="0"/>
                    <a:pt x="0" y="3970"/>
                    <a:pt x="0" y="904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08329FA-4982-D8CA-A491-2ADB5317A8DF}"/>
                </a:ext>
              </a:extLst>
            </p:cNvPr>
            <p:cNvSpPr/>
            <p:nvPr/>
          </p:nvSpPr>
          <p:spPr>
            <a:xfrm>
              <a:off x="8333654" y="3962242"/>
              <a:ext cx="19939" cy="19943"/>
            </a:xfrm>
            <a:custGeom>
              <a:avLst/>
              <a:gdLst>
                <a:gd name="connsiteX0" fmla="*/ 0 w 19939"/>
                <a:gd name="connsiteY0" fmla="*/ 9972 h 19943"/>
                <a:gd name="connsiteX1" fmla="*/ 9970 w 19939"/>
                <a:gd name="connsiteY1" fmla="*/ 19943 h 19943"/>
                <a:gd name="connsiteX2" fmla="*/ 19939 w 19939"/>
                <a:gd name="connsiteY2" fmla="*/ 9972 h 19943"/>
                <a:gd name="connsiteX3" fmla="*/ 9970 w 19939"/>
                <a:gd name="connsiteY3" fmla="*/ 0 h 19943"/>
                <a:gd name="connsiteX4" fmla="*/ 0 w 19939"/>
                <a:gd name="connsiteY4" fmla="*/ 9972 h 1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9" h="19943">
                  <a:moveTo>
                    <a:pt x="0" y="9972"/>
                  </a:moveTo>
                  <a:cubicBezTo>
                    <a:pt x="0" y="15512"/>
                    <a:pt x="4431" y="19943"/>
                    <a:pt x="9970" y="19943"/>
                  </a:cubicBezTo>
                  <a:cubicBezTo>
                    <a:pt x="15508" y="19943"/>
                    <a:pt x="19939" y="15512"/>
                    <a:pt x="19939" y="9972"/>
                  </a:cubicBezTo>
                  <a:cubicBezTo>
                    <a:pt x="19939" y="4432"/>
                    <a:pt x="15508" y="0"/>
                    <a:pt x="9970" y="0"/>
                  </a:cubicBezTo>
                  <a:cubicBezTo>
                    <a:pt x="4523" y="0"/>
                    <a:pt x="0" y="4432"/>
                    <a:pt x="0" y="997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FAB03E0-4A07-B999-4C14-328729F6A578}"/>
                </a:ext>
              </a:extLst>
            </p:cNvPr>
            <p:cNvSpPr/>
            <p:nvPr/>
          </p:nvSpPr>
          <p:spPr>
            <a:xfrm>
              <a:off x="8332824" y="4301186"/>
              <a:ext cx="21784" cy="21789"/>
            </a:xfrm>
            <a:custGeom>
              <a:avLst/>
              <a:gdLst>
                <a:gd name="connsiteX0" fmla="*/ 0 w 21784"/>
                <a:gd name="connsiteY0" fmla="*/ 10895 h 21789"/>
                <a:gd name="connsiteX1" fmla="*/ 10892 w 21784"/>
                <a:gd name="connsiteY1" fmla="*/ 21790 h 21789"/>
                <a:gd name="connsiteX2" fmla="*/ 21785 w 21784"/>
                <a:gd name="connsiteY2" fmla="*/ 10895 h 21789"/>
                <a:gd name="connsiteX3" fmla="*/ 10892 w 21784"/>
                <a:gd name="connsiteY3" fmla="*/ 0 h 21789"/>
                <a:gd name="connsiteX4" fmla="*/ 0 w 21784"/>
                <a:gd name="connsiteY4" fmla="*/ 10895 h 2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4" h="21789">
                  <a:moveTo>
                    <a:pt x="0" y="10895"/>
                  </a:moveTo>
                  <a:cubicBezTo>
                    <a:pt x="0" y="16896"/>
                    <a:pt x="4892" y="21790"/>
                    <a:pt x="10892" y="21790"/>
                  </a:cubicBezTo>
                  <a:cubicBezTo>
                    <a:pt x="16892" y="21790"/>
                    <a:pt x="21785" y="16896"/>
                    <a:pt x="21785" y="10895"/>
                  </a:cubicBezTo>
                  <a:cubicBezTo>
                    <a:pt x="21785" y="4893"/>
                    <a:pt x="16892" y="0"/>
                    <a:pt x="10892" y="0"/>
                  </a:cubicBezTo>
                  <a:cubicBezTo>
                    <a:pt x="4892" y="0"/>
                    <a:pt x="0" y="4893"/>
                    <a:pt x="0" y="1089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69684CF-A662-9252-7B68-876994AF3E93}"/>
                </a:ext>
              </a:extLst>
            </p:cNvPr>
            <p:cNvSpPr/>
            <p:nvPr/>
          </p:nvSpPr>
          <p:spPr>
            <a:xfrm>
              <a:off x="8331900" y="4640222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70" y="23637"/>
                    <a:pt x="23631" y="18374"/>
                    <a:pt x="23631" y="11818"/>
                  </a:cubicBezTo>
                  <a:cubicBezTo>
                    <a:pt x="23631" y="5263"/>
                    <a:pt x="18370" y="0"/>
                    <a:pt x="11816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66AA731-E6D7-4C37-462E-662DBBEF1A54}"/>
                </a:ext>
              </a:extLst>
            </p:cNvPr>
            <p:cNvSpPr/>
            <p:nvPr/>
          </p:nvSpPr>
          <p:spPr>
            <a:xfrm>
              <a:off x="8331900" y="492736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70" y="23637"/>
                    <a:pt x="23631" y="18374"/>
                    <a:pt x="23631" y="11818"/>
                  </a:cubicBezTo>
                  <a:cubicBezTo>
                    <a:pt x="23631" y="5263"/>
                    <a:pt x="18370" y="0"/>
                    <a:pt x="11816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03A808E-7C1C-3B9A-37D8-C2AB63BBCA5F}"/>
                </a:ext>
              </a:extLst>
            </p:cNvPr>
            <p:cNvSpPr/>
            <p:nvPr/>
          </p:nvSpPr>
          <p:spPr>
            <a:xfrm>
              <a:off x="8331900" y="523999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70" y="23637"/>
                    <a:pt x="23631" y="18374"/>
                    <a:pt x="23631" y="11818"/>
                  </a:cubicBezTo>
                  <a:cubicBezTo>
                    <a:pt x="23631" y="5263"/>
                    <a:pt x="18370" y="0"/>
                    <a:pt x="11816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05246B3-839F-5161-BB88-49B4F6BE56B5}"/>
                </a:ext>
              </a:extLst>
            </p:cNvPr>
            <p:cNvSpPr/>
            <p:nvPr/>
          </p:nvSpPr>
          <p:spPr>
            <a:xfrm>
              <a:off x="9039909" y="1348282"/>
              <a:ext cx="5538" cy="5539"/>
            </a:xfrm>
            <a:custGeom>
              <a:avLst/>
              <a:gdLst>
                <a:gd name="connsiteX0" fmla="*/ 0 w 5538"/>
                <a:gd name="connsiteY0" fmla="*/ 2770 h 5539"/>
                <a:gd name="connsiteX1" fmla="*/ 2769 w 5538"/>
                <a:gd name="connsiteY1" fmla="*/ 5540 h 5539"/>
                <a:gd name="connsiteX2" fmla="*/ 5539 w 5538"/>
                <a:gd name="connsiteY2" fmla="*/ 2770 h 5539"/>
                <a:gd name="connsiteX3" fmla="*/ 2769 w 5538"/>
                <a:gd name="connsiteY3" fmla="*/ 0 h 5539"/>
                <a:gd name="connsiteX4" fmla="*/ 0 w 5538"/>
                <a:gd name="connsiteY4" fmla="*/ 2770 h 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8" h="5539">
                  <a:moveTo>
                    <a:pt x="0" y="2770"/>
                  </a:moveTo>
                  <a:cubicBezTo>
                    <a:pt x="0" y="4247"/>
                    <a:pt x="1200" y="5540"/>
                    <a:pt x="2769" y="5540"/>
                  </a:cubicBezTo>
                  <a:cubicBezTo>
                    <a:pt x="4246" y="5540"/>
                    <a:pt x="5539" y="4340"/>
                    <a:pt x="5539" y="2770"/>
                  </a:cubicBezTo>
                  <a:cubicBezTo>
                    <a:pt x="5539" y="1293"/>
                    <a:pt x="4339" y="0"/>
                    <a:pt x="2769" y="0"/>
                  </a:cubicBezTo>
                  <a:cubicBezTo>
                    <a:pt x="1292" y="0"/>
                    <a:pt x="0" y="1293"/>
                    <a:pt x="0" y="277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6F7FEE7-A188-1B5D-254E-CCD1DC263ADD}"/>
                </a:ext>
              </a:extLst>
            </p:cNvPr>
            <p:cNvSpPr/>
            <p:nvPr/>
          </p:nvSpPr>
          <p:spPr>
            <a:xfrm>
              <a:off x="9039078" y="1643181"/>
              <a:ext cx="7199" cy="7205"/>
            </a:xfrm>
            <a:custGeom>
              <a:avLst/>
              <a:gdLst>
                <a:gd name="connsiteX0" fmla="*/ 0 w 7199"/>
                <a:gd name="connsiteY0" fmla="*/ 3605 h 7205"/>
                <a:gd name="connsiteX1" fmla="*/ 3600 w 7199"/>
                <a:gd name="connsiteY1" fmla="*/ 7205 h 7205"/>
                <a:gd name="connsiteX2" fmla="*/ 7200 w 7199"/>
                <a:gd name="connsiteY2" fmla="*/ 3605 h 7205"/>
                <a:gd name="connsiteX3" fmla="*/ 3600 w 7199"/>
                <a:gd name="connsiteY3" fmla="*/ 4 h 7205"/>
                <a:gd name="connsiteX4" fmla="*/ 0 w 7199"/>
                <a:gd name="connsiteY4" fmla="*/ 3605 h 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7205">
                  <a:moveTo>
                    <a:pt x="0" y="3605"/>
                  </a:moveTo>
                  <a:cubicBezTo>
                    <a:pt x="0" y="5636"/>
                    <a:pt x="1661" y="7205"/>
                    <a:pt x="3600" y="7205"/>
                  </a:cubicBezTo>
                  <a:cubicBezTo>
                    <a:pt x="5631" y="7205"/>
                    <a:pt x="7200" y="5543"/>
                    <a:pt x="7200" y="3605"/>
                  </a:cubicBezTo>
                  <a:cubicBezTo>
                    <a:pt x="7200" y="1573"/>
                    <a:pt x="5538" y="4"/>
                    <a:pt x="3600" y="4"/>
                  </a:cubicBezTo>
                  <a:cubicBezTo>
                    <a:pt x="1569" y="-89"/>
                    <a:pt x="0" y="1573"/>
                    <a:pt x="0" y="360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0760AC5-F8A8-ABEE-3267-0C1749162B47}"/>
                </a:ext>
              </a:extLst>
            </p:cNvPr>
            <p:cNvSpPr/>
            <p:nvPr/>
          </p:nvSpPr>
          <p:spPr>
            <a:xfrm>
              <a:off x="9038155" y="1944643"/>
              <a:ext cx="9046" cy="9048"/>
            </a:xfrm>
            <a:custGeom>
              <a:avLst/>
              <a:gdLst>
                <a:gd name="connsiteX0" fmla="*/ 0 w 9046"/>
                <a:gd name="connsiteY0" fmla="*/ 4524 h 9048"/>
                <a:gd name="connsiteX1" fmla="*/ 4523 w 9046"/>
                <a:gd name="connsiteY1" fmla="*/ 9048 h 9048"/>
                <a:gd name="connsiteX2" fmla="*/ 9047 w 9046"/>
                <a:gd name="connsiteY2" fmla="*/ 4524 h 9048"/>
                <a:gd name="connsiteX3" fmla="*/ 4523 w 9046"/>
                <a:gd name="connsiteY3" fmla="*/ 0 h 9048"/>
                <a:gd name="connsiteX4" fmla="*/ 0 w 9046"/>
                <a:gd name="connsiteY4" fmla="*/ 4524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6" h="9048">
                  <a:moveTo>
                    <a:pt x="0" y="4524"/>
                  </a:moveTo>
                  <a:cubicBezTo>
                    <a:pt x="0" y="7017"/>
                    <a:pt x="2031" y="9048"/>
                    <a:pt x="4523" y="9048"/>
                  </a:cubicBezTo>
                  <a:cubicBezTo>
                    <a:pt x="7016" y="9048"/>
                    <a:pt x="9047" y="7017"/>
                    <a:pt x="9047" y="4524"/>
                  </a:cubicBezTo>
                  <a:cubicBezTo>
                    <a:pt x="9047" y="2031"/>
                    <a:pt x="7016" y="0"/>
                    <a:pt x="4523" y="0"/>
                  </a:cubicBezTo>
                  <a:cubicBezTo>
                    <a:pt x="2031" y="0"/>
                    <a:pt x="0" y="2031"/>
                    <a:pt x="0" y="452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7CEFA29-7F36-7CDB-F064-7EC55C4FDCDD}"/>
                </a:ext>
              </a:extLst>
            </p:cNvPr>
            <p:cNvSpPr/>
            <p:nvPr/>
          </p:nvSpPr>
          <p:spPr>
            <a:xfrm>
              <a:off x="9037232" y="2288758"/>
              <a:ext cx="10892" cy="10894"/>
            </a:xfrm>
            <a:custGeom>
              <a:avLst/>
              <a:gdLst>
                <a:gd name="connsiteX0" fmla="*/ 0 w 10892"/>
                <a:gd name="connsiteY0" fmla="*/ 5447 h 10894"/>
                <a:gd name="connsiteX1" fmla="*/ 5446 w 10892"/>
                <a:gd name="connsiteY1" fmla="*/ 10895 h 10894"/>
                <a:gd name="connsiteX2" fmla="*/ 10892 w 10892"/>
                <a:gd name="connsiteY2" fmla="*/ 5447 h 10894"/>
                <a:gd name="connsiteX3" fmla="*/ 5446 w 10892"/>
                <a:gd name="connsiteY3" fmla="*/ 0 h 10894"/>
                <a:gd name="connsiteX4" fmla="*/ 0 w 10892"/>
                <a:gd name="connsiteY4" fmla="*/ 5447 h 1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2" h="10894">
                  <a:moveTo>
                    <a:pt x="0" y="5447"/>
                  </a:moveTo>
                  <a:cubicBezTo>
                    <a:pt x="0" y="8494"/>
                    <a:pt x="2400" y="10895"/>
                    <a:pt x="5446" y="10895"/>
                  </a:cubicBezTo>
                  <a:cubicBezTo>
                    <a:pt x="8492" y="10895"/>
                    <a:pt x="10892" y="8494"/>
                    <a:pt x="10892" y="5447"/>
                  </a:cubicBezTo>
                  <a:cubicBezTo>
                    <a:pt x="10892" y="2401"/>
                    <a:pt x="8492" y="0"/>
                    <a:pt x="5446" y="0"/>
                  </a:cubicBezTo>
                  <a:cubicBezTo>
                    <a:pt x="2400" y="0"/>
                    <a:pt x="0" y="2493"/>
                    <a:pt x="0" y="544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1017A-06EC-13D4-DC19-718C99128CA3}"/>
                </a:ext>
              </a:extLst>
            </p:cNvPr>
            <p:cNvSpPr/>
            <p:nvPr/>
          </p:nvSpPr>
          <p:spPr>
            <a:xfrm>
              <a:off x="9036309" y="2637396"/>
              <a:ext cx="12738" cy="12741"/>
            </a:xfrm>
            <a:custGeom>
              <a:avLst/>
              <a:gdLst>
                <a:gd name="connsiteX0" fmla="*/ 0 w 12738"/>
                <a:gd name="connsiteY0" fmla="*/ 6371 h 12741"/>
                <a:gd name="connsiteX1" fmla="*/ 6369 w 12738"/>
                <a:gd name="connsiteY1" fmla="*/ 12742 h 12741"/>
                <a:gd name="connsiteX2" fmla="*/ 12739 w 12738"/>
                <a:gd name="connsiteY2" fmla="*/ 6371 h 12741"/>
                <a:gd name="connsiteX3" fmla="*/ 6369 w 12738"/>
                <a:gd name="connsiteY3" fmla="*/ 0 h 12741"/>
                <a:gd name="connsiteX4" fmla="*/ 0 w 12738"/>
                <a:gd name="connsiteY4" fmla="*/ 6371 h 1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8" h="12741">
                  <a:moveTo>
                    <a:pt x="0" y="6371"/>
                  </a:moveTo>
                  <a:cubicBezTo>
                    <a:pt x="0" y="9879"/>
                    <a:pt x="2862" y="12742"/>
                    <a:pt x="6369" y="12742"/>
                  </a:cubicBezTo>
                  <a:cubicBezTo>
                    <a:pt x="9877" y="12742"/>
                    <a:pt x="12739" y="9879"/>
                    <a:pt x="12739" y="6371"/>
                  </a:cubicBezTo>
                  <a:cubicBezTo>
                    <a:pt x="12739" y="2862"/>
                    <a:pt x="9877" y="0"/>
                    <a:pt x="6369" y="0"/>
                  </a:cubicBezTo>
                  <a:cubicBezTo>
                    <a:pt x="2862" y="0"/>
                    <a:pt x="0" y="2862"/>
                    <a:pt x="0" y="637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BBEAC0D-F39D-E679-3D89-16BA31D8AAC4}"/>
                </a:ext>
              </a:extLst>
            </p:cNvPr>
            <p:cNvSpPr/>
            <p:nvPr/>
          </p:nvSpPr>
          <p:spPr>
            <a:xfrm>
              <a:off x="9035386" y="2961567"/>
              <a:ext cx="14584" cy="14588"/>
            </a:xfrm>
            <a:custGeom>
              <a:avLst/>
              <a:gdLst>
                <a:gd name="connsiteX0" fmla="*/ 0 w 14584"/>
                <a:gd name="connsiteY0" fmla="*/ 7294 h 14588"/>
                <a:gd name="connsiteX1" fmla="*/ 7292 w 14584"/>
                <a:gd name="connsiteY1" fmla="*/ 14588 h 14588"/>
                <a:gd name="connsiteX2" fmla="*/ 14585 w 14584"/>
                <a:gd name="connsiteY2" fmla="*/ 7294 h 14588"/>
                <a:gd name="connsiteX3" fmla="*/ 7292 w 14584"/>
                <a:gd name="connsiteY3" fmla="*/ 0 h 14588"/>
                <a:gd name="connsiteX4" fmla="*/ 0 w 14584"/>
                <a:gd name="connsiteY4" fmla="*/ 7294 h 1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4" h="14588">
                  <a:moveTo>
                    <a:pt x="0" y="7294"/>
                  </a:moveTo>
                  <a:cubicBezTo>
                    <a:pt x="0" y="11264"/>
                    <a:pt x="3231" y="14588"/>
                    <a:pt x="7292" y="14588"/>
                  </a:cubicBezTo>
                  <a:cubicBezTo>
                    <a:pt x="11354" y="14588"/>
                    <a:pt x="14585" y="11357"/>
                    <a:pt x="14585" y="7294"/>
                  </a:cubicBezTo>
                  <a:cubicBezTo>
                    <a:pt x="14585" y="3232"/>
                    <a:pt x="11354" y="0"/>
                    <a:pt x="7292" y="0"/>
                  </a:cubicBezTo>
                  <a:cubicBezTo>
                    <a:pt x="3231" y="92"/>
                    <a:pt x="0" y="3324"/>
                    <a:pt x="0" y="729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B89828E-C997-5775-DEB5-4BF81EF8DB00}"/>
                </a:ext>
              </a:extLst>
            </p:cNvPr>
            <p:cNvSpPr/>
            <p:nvPr/>
          </p:nvSpPr>
          <p:spPr>
            <a:xfrm>
              <a:off x="9034463" y="3295156"/>
              <a:ext cx="16430" cy="16434"/>
            </a:xfrm>
            <a:custGeom>
              <a:avLst/>
              <a:gdLst>
                <a:gd name="connsiteX0" fmla="*/ 0 w 16430"/>
                <a:gd name="connsiteY0" fmla="*/ 8218 h 16434"/>
                <a:gd name="connsiteX1" fmla="*/ 8215 w 16430"/>
                <a:gd name="connsiteY1" fmla="*/ 16435 h 16434"/>
                <a:gd name="connsiteX2" fmla="*/ 16431 w 16430"/>
                <a:gd name="connsiteY2" fmla="*/ 8218 h 16434"/>
                <a:gd name="connsiteX3" fmla="*/ 8215 w 16430"/>
                <a:gd name="connsiteY3" fmla="*/ 0 h 16434"/>
                <a:gd name="connsiteX4" fmla="*/ 0 w 16430"/>
                <a:gd name="connsiteY4" fmla="*/ 8218 h 1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0" h="16434">
                  <a:moveTo>
                    <a:pt x="0" y="8218"/>
                  </a:moveTo>
                  <a:cubicBezTo>
                    <a:pt x="0" y="12742"/>
                    <a:pt x="3692" y="16435"/>
                    <a:pt x="8215" y="16435"/>
                  </a:cubicBezTo>
                  <a:cubicBezTo>
                    <a:pt x="12739" y="16435"/>
                    <a:pt x="16431" y="12742"/>
                    <a:pt x="16431" y="8218"/>
                  </a:cubicBezTo>
                  <a:cubicBezTo>
                    <a:pt x="16431" y="3693"/>
                    <a:pt x="12739" y="0"/>
                    <a:pt x="8215" y="0"/>
                  </a:cubicBezTo>
                  <a:cubicBezTo>
                    <a:pt x="3692" y="0"/>
                    <a:pt x="0" y="3693"/>
                    <a:pt x="0" y="82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C049E8C-888B-E6D2-D784-42E14A88A7A6}"/>
                </a:ext>
              </a:extLst>
            </p:cNvPr>
            <p:cNvSpPr/>
            <p:nvPr/>
          </p:nvSpPr>
          <p:spPr>
            <a:xfrm>
              <a:off x="9033632" y="3628744"/>
              <a:ext cx="18092" cy="18098"/>
            </a:xfrm>
            <a:custGeom>
              <a:avLst/>
              <a:gdLst>
                <a:gd name="connsiteX0" fmla="*/ 0 w 18092"/>
                <a:gd name="connsiteY0" fmla="*/ 9050 h 18098"/>
                <a:gd name="connsiteX1" fmla="*/ 9046 w 18092"/>
                <a:gd name="connsiteY1" fmla="*/ 18098 h 18098"/>
                <a:gd name="connsiteX2" fmla="*/ 18093 w 18092"/>
                <a:gd name="connsiteY2" fmla="*/ 9050 h 18098"/>
                <a:gd name="connsiteX3" fmla="*/ 9046 w 18092"/>
                <a:gd name="connsiteY3" fmla="*/ 2 h 18098"/>
                <a:gd name="connsiteX4" fmla="*/ 0 w 18092"/>
                <a:gd name="connsiteY4" fmla="*/ 9050 h 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2" h="18098">
                  <a:moveTo>
                    <a:pt x="0" y="9050"/>
                  </a:moveTo>
                  <a:cubicBezTo>
                    <a:pt x="0" y="14036"/>
                    <a:pt x="4062" y="18098"/>
                    <a:pt x="9046" y="18098"/>
                  </a:cubicBezTo>
                  <a:cubicBezTo>
                    <a:pt x="14031" y="18098"/>
                    <a:pt x="18093" y="14036"/>
                    <a:pt x="18093" y="9050"/>
                  </a:cubicBezTo>
                  <a:cubicBezTo>
                    <a:pt x="18093" y="4064"/>
                    <a:pt x="14031" y="2"/>
                    <a:pt x="9046" y="2"/>
                  </a:cubicBezTo>
                  <a:cubicBezTo>
                    <a:pt x="4062" y="-91"/>
                    <a:pt x="0" y="3972"/>
                    <a:pt x="0" y="905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CDC032F-F622-6AE1-3095-CA2C18C25669}"/>
                </a:ext>
              </a:extLst>
            </p:cNvPr>
            <p:cNvSpPr/>
            <p:nvPr/>
          </p:nvSpPr>
          <p:spPr>
            <a:xfrm>
              <a:off x="9032709" y="3962242"/>
              <a:ext cx="19938" cy="19943"/>
            </a:xfrm>
            <a:custGeom>
              <a:avLst/>
              <a:gdLst>
                <a:gd name="connsiteX0" fmla="*/ 0 w 19938"/>
                <a:gd name="connsiteY0" fmla="*/ 9972 h 19943"/>
                <a:gd name="connsiteX1" fmla="*/ 9969 w 19938"/>
                <a:gd name="connsiteY1" fmla="*/ 19943 h 19943"/>
                <a:gd name="connsiteX2" fmla="*/ 19938 w 19938"/>
                <a:gd name="connsiteY2" fmla="*/ 9972 h 19943"/>
                <a:gd name="connsiteX3" fmla="*/ 9969 w 19938"/>
                <a:gd name="connsiteY3" fmla="*/ 0 h 19943"/>
                <a:gd name="connsiteX4" fmla="*/ 0 w 19938"/>
                <a:gd name="connsiteY4" fmla="*/ 9972 h 1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8" h="19943">
                  <a:moveTo>
                    <a:pt x="0" y="9972"/>
                  </a:moveTo>
                  <a:cubicBezTo>
                    <a:pt x="0" y="15512"/>
                    <a:pt x="4431" y="19943"/>
                    <a:pt x="9969" y="19943"/>
                  </a:cubicBezTo>
                  <a:cubicBezTo>
                    <a:pt x="15508" y="19943"/>
                    <a:pt x="19938" y="15512"/>
                    <a:pt x="19938" y="9972"/>
                  </a:cubicBezTo>
                  <a:cubicBezTo>
                    <a:pt x="19938" y="4432"/>
                    <a:pt x="15508" y="0"/>
                    <a:pt x="9969" y="0"/>
                  </a:cubicBezTo>
                  <a:cubicBezTo>
                    <a:pt x="4431" y="0"/>
                    <a:pt x="0" y="4432"/>
                    <a:pt x="0" y="997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33CA4FB-A3D8-6096-E753-458F14729EDE}"/>
                </a:ext>
              </a:extLst>
            </p:cNvPr>
            <p:cNvSpPr/>
            <p:nvPr/>
          </p:nvSpPr>
          <p:spPr>
            <a:xfrm>
              <a:off x="9031786" y="4301186"/>
              <a:ext cx="21784" cy="21789"/>
            </a:xfrm>
            <a:custGeom>
              <a:avLst/>
              <a:gdLst>
                <a:gd name="connsiteX0" fmla="*/ 0 w 21784"/>
                <a:gd name="connsiteY0" fmla="*/ 10895 h 21789"/>
                <a:gd name="connsiteX1" fmla="*/ 10892 w 21784"/>
                <a:gd name="connsiteY1" fmla="*/ 21790 h 21789"/>
                <a:gd name="connsiteX2" fmla="*/ 21785 w 21784"/>
                <a:gd name="connsiteY2" fmla="*/ 10895 h 21789"/>
                <a:gd name="connsiteX3" fmla="*/ 10892 w 21784"/>
                <a:gd name="connsiteY3" fmla="*/ 0 h 21789"/>
                <a:gd name="connsiteX4" fmla="*/ 0 w 21784"/>
                <a:gd name="connsiteY4" fmla="*/ 10895 h 2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4" h="21789">
                  <a:moveTo>
                    <a:pt x="0" y="10895"/>
                  </a:moveTo>
                  <a:cubicBezTo>
                    <a:pt x="0" y="16896"/>
                    <a:pt x="4893" y="21790"/>
                    <a:pt x="10892" y="21790"/>
                  </a:cubicBezTo>
                  <a:cubicBezTo>
                    <a:pt x="16893" y="21790"/>
                    <a:pt x="21785" y="16896"/>
                    <a:pt x="21785" y="10895"/>
                  </a:cubicBezTo>
                  <a:cubicBezTo>
                    <a:pt x="21785" y="4893"/>
                    <a:pt x="16893" y="0"/>
                    <a:pt x="10892" y="0"/>
                  </a:cubicBezTo>
                  <a:cubicBezTo>
                    <a:pt x="4893" y="0"/>
                    <a:pt x="0" y="4893"/>
                    <a:pt x="0" y="1089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5326088-23D2-3F39-AA7E-F3861848CB74}"/>
                </a:ext>
              </a:extLst>
            </p:cNvPr>
            <p:cNvSpPr/>
            <p:nvPr/>
          </p:nvSpPr>
          <p:spPr>
            <a:xfrm>
              <a:off x="9030863" y="4640222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5 w 23631"/>
                <a:gd name="connsiteY1" fmla="*/ 23637 h 23636"/>
                <a:gd name="connsiteX2" fmla="*/ 23631 w 23631"/>
                <a:gd name="connsiteY2" fmla="*/ 11818 h 23636"/>
                <a:gd name="connsiteX3" fmla="*/ 11815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5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5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D07B0D6-50DA-8AA1-119B-953CCBFAA206}"/>
                </a:ext>
              </a:extLst>
            </p:cNvPr>
            <p:cNvSpPr/>
            <p:nvPr/>
          </p:nvSpPr>
          <p:spPr>
            <a:xfrm>
              <a:off x="9030863" y="492736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5 w 23631"/>
                <a:gd name="connsiteY1" fmla="*/ 23637 h 23636"/>
                <a:gd name="connsiteX2" fmla="*/ 23631 w 23631"/>
                <a:gd name="connsiteY2" fmla="*/ 11818 h 23636"/>
                <a:gd name="connsiteX3" fmla="*/ 11815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5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5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D3F0DA6-8B71-2E32-13D6-559B3E15CD96}"/>
                </a:ext>
              </a:extLst>
            </p:cNvPr>
            <p:cNvSpPr/>
            <p:nvPr/>
          </p:nvSpPr>
          <p:spPr>
            <a:xfrm>
              <a:off x="9030863" y="523999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5 w 23631"/>
                <a:gd name="connsiteY1" fmla="*/ 23637 h 23636"/>
                <a:gd name="connsiteX2" fmla="*/ 23631 w 23631"/>
                <a:gd name="connsiteY2" fmla="*/ 11818 h 23636"/>
                <a:gd name="connsiteX3" fmla="*/ 11815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5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5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7530432-5BD5-FFB6-51BE-3FA1907419E6}"/>
                </a:ext>
              </a:extLst>
            </p:cNvPr>
            <p:cNvSpPr/>
            <p:nvPr/>
          </p:nvSpPr>
          <p:spPr>
            <a:xfrm>
              <a:off x="8690428" y="1348282"/>
              <a:ext cx="5538" cy="5539"/>
            </a:xfrm>
            <a:custGeom>
              <a:avLst/>
              <a:gdLst>
                <a:gd name="connsiteX0" fmla="*/ 0 w 5538"/>
                <a:gd name="connsiteY0" fmla="*/ 2770 h 5539"/>
                <a:gd name="connsiteX1" fmla="*/ 2769 w 5538"/>
                <a:gd name="connsiteY1" fmla="*/ 5540 h 5539"/>
                <a:gd name="connsiteX2" fmla="*/ 5538 w 5538"/>
                <a:gd name="connsiteY2" fmla="*/ 2770 h 5539"/>
                <a:gd name="connsiteX3" fmla="*/ 2769 w 5538"/>
                <a:gd name="connsiteY3" fmla="*/ 0 h 5539"/>
                <a:gd name="connsiteX4" fmla="*/ 0 w 5538"/>
                <a:gd name="connsiteY4" fmla="*/ 2770 h 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8" h="5539">
                  <a:moveTo>
                    <a:pt x="0" y="2770"/>
                  </a:moveTo>
                  <a:cubicBezTo>
                    <a:pt x="0" y="4247"/>
                    <a:pt x="1200" y="5540"/>
                    <a:pt x="2769" y="5540"/>
                  </a:cubicBezTo>
                  <a:cubicBezTo>
                    <a:pt x="4338" y="5540"/>
                    <a:pt x="5538" y="4340"/>
                    <a:pt x="5538" y="2770"/>
                  </a:cubicBezTo>
                  <a:cubicBezTo>
                    <a:pt x="5538" y="1293"/>
                    <a:pt x="4338" y="0"/>
                    <a:pt x="2769" y="0"/>
                  </a:cubicBezTo>
                  <a:cubicBezTo>
                    <a:pt x="1200" y="0"/>
                    <a:pt x="0" y="1293"/>
                    <a:pt x="0" y="277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BAEF017-A298-4998-B6E4-DD2A459FFFC7}"/>
                </a:ext>
              </a:extLst>
            </p:cNvPr>
            <p:cNvSpPr/>
            <p:nvPr/>
          </p:nvSpPr>
          <p:spPr>
            <a:xfrm>
              <a:off x="8689505" y="1643181"/>
              <a:ext cx="7199" cy="7205"/>
            </a:xfrm>
            <a:custGeom>
              <a:avLst/>
              <a:gdLst>
                <a:gd name="connsiteX0" fmla="*/ 0 w 7199"/>
                <a:gd name="connsiteY0" fmla="*/ 3605 h 7205"/>
                <a:gd name="connsiteX1" fmla="*/ 3600 w 7199"/>
                <a:gd name="connsiteY1" fmla="*/ 7205 h 7205"/>
                <a:gd name="connsiteX2" fmla="*/ 7200 w 7199"/>
                <a:gd name="connsiteY2" fmla="*/ 3605 h 7205"/>
                <a:gd name="connsiteX3" fmla="*/ 3600 w 7199"/>
                <a:gd name="connsiteY3" fmla="*/ 4 h 7205"/>
                <a:gd name="connsiteX4" fmla="*/ 0 w 7199"/>
                <a:gd name="connsiteY4" fmla="*/ 3605 h 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7205">
                  <a:moveTo>
                    <a:pt x="0" y="3605"/>
                  </a:moveTo>
                  <a:cubicBezTo>
                    <a:pt x="0" y="5636"/>
                    <a:pt x="1661" y="7205"/>
                    <a:pt x="3600" y="7205"/>
                  </a:cubicBezTo>
                  <a:cubicBezTo>
                    <a:pt x="5631" y="7205"/>
                    <a:pt x="7200" y="5543"/>
                    <a:pt x="7200" y="3605"/>
                  </a:cubicBezTo>
                  <a:cubicBezTo>
                    <a:pt x="7200" y="1573"/>
                    <a:pt x="5538" y="4"/>
                    <a:pt x="3600" y="4"/>
                  </a:cubicBezTo>
                  <a:cubicBezTo>
                    <a:pt x="1661" y="-89"/>
                    <a:pt x="0" y="1573"/>
                    <a:pt x="0" y="360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30F6436-8EC4-AFFA-7FAD-19CA728834B7}"/>
                </a:ext>
              </a:extLst>
            </p:cNvPr>
            <p:cNvSpPr/>
            <p:nvPr/>
          </p:nvSpPr>
          <p:spPr>
            <a:xfrm>
              <a:off x="8688674" y="1944643"/>
              <a:ext cx="9046" cy="9048"/>
            </a:xfrm>
            <a:custGeom>
              <a:avLst/>
              <a:gdLst>
                <a:gd name="connsiteX0" fmla="*/ 0 w 9046"/>
                <a:gd name="connsiteY0" fmla="*/ 4524 h 9048"/>
                <a:gd name="connsiteX1" fmla="*/ 4523 w 9046"/>
                <a:gd name="connsiteY1" fmla="*/ 9048 h 9048"/>
                <a:gd name="connsiteX2" fmla="*/ 9046 w 9046"/>
                <a:gd name="connsiteY2" fmla="*/ 4524 h 9048"/>
                <a:gd name="connsiteX3" fmla="*/ 4523 w 9046"/>
                <a:gd name="connsiteY3" fmla="*/ 0 h 9048"/>
                <a:gd name="connsiteX4" fmla="*/ 0 w 9046"/>
                <a:gd name="connsiteY4" fmla="*/ 4524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6" h="9048">
                  <a:moveTo>
                    <a:pt x="0" y="4524"/>
                  </a:moveTo>
                  <a:cubicBezTo>
                    <a:pt x="0" y="7017"/>
                    <a:pt x="2031" y="9048"/>
                    <a:pt x="4523" y="9048"/>
                  </a:cubicBezTo>
                  <a:cubicBezTo>
                    <a:pt x="7016" y="9048"/>
                    <a:pt x="9046" y="7017"/>
                    <a:pt x="9046" y="4524"/>
                  </a:cubicBezTo>
                  <a:cubicBezTo>
                    <a:pt x="9046" y="2031"/>
                    <a:pt x="7016" y="0"/>
                    <a:pt x="4523" y="0"/>
                  </a:cubicBezTo>
                  <a:cubicBezTo>
                    <a:pt x="2031" y="0"/>
                    <a:pt x="0" y="2031"/>
                    <a:pt x="0" y="452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BB29DAB-E6DE-B085-760B-F6280A9C9FEE}"/>
                </a:ext>
              </a:extLst>
            </p:cNvPr>
            <p:cNvSpPr/>
            <p:nvPr/>
          </p:nvSpPr>
          <p:spPr>
            <a:xfrm>
              <a:off x="8687751" y="2288758"/>
              <a:ext cx="10892" cy="10894"/>
            </a:xfrm>
            <a:custGeom>
              <a:avLst/>
              <a:gdLst>
                <a:gd name="connsiteX0" fmla="*/ 0 w 10892"/>
                <a:gd name="connsiteY0" fmla="*/ 5447 h 10894"/>
                <a:gd name="connsiteX1" fmla="*/ 5446 w 10892"/>
                <a:gd name="connsiteY1" fmla="*/ 10895 h 10894"/>
                <a:gd name="connsiteX2" fmla="*/ 10892 w 10892"/>
                <a:gd name="connsiteY2" fmla="*/ 5447 h 10894"/>
                <a:gd name="connsiteX3" fmla="*/ 5446 w 10892"/>
                <a:gd name="connsiteY3" fmla="*/ 0 h 10894"/>
                <a:gd name="connsiteX4" fmla="*/ 0 w 10892"/>
                <a:gd name="connsiteY4" fmla="*/ 5447 h 1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2" h="10894">
                  <a:moveTo>
                    <a:pt x="0" y="5447"/>
                  </a:moveTo>
                  <a:cubicBezTo>
                    <a:pt x="0" y="8494"/>
                    <a:pt x="2400" y="10895"/>
                    <a:pt x="5446" y="10895"/>
                  </a:cubicBezTo>
                  <a:cubicBezTo>
                    <a:pt x="8492" y="10895"/>
                    <a:pt x="10892" y="8494"/>
                    <a:pt x="10892" y="5447"/>
                  </a:cubicBezTo>
                  <a:cubicBezTo>
                    <a:pt x="10892" y="2401"/>
                    <a:pt x="8492" y="0"/>
                    <a:pt x="5446" y="0"/>
                  </a:cubicBezTo>
                  <a:cubicBezTo>
                    <a:pt x="2400" y="0"/>
                    <a:pt x="0" y="2493"/>
                    <a:pt x="0" y="544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B18EFE3-0193-A963-60DA-98847671477E}"/>
                </a:ext>
              </a:extLst>
            </p:cNvPr>
            <p:cNvSpPr/>
            <p:nvPr/>
          </p:nvSpPr>
          <p:spPr>
            <a:xfrm>
              <a:off x="8686828" y="2637396"/>
              <a:ext cx="12738" cy="12741"/>
            </a:xfrm>
            <a:custGeom>
              <a:avLst/>
              <a:gdLst>
                <a:gd name="connsiteX0" fmla="*/ 0 w 12738"/>
                <a:gd name="connsiteY0" fmla="*/ 6371 h 12741"/>
                <a:gd name="connsiteX1" fmla="*/ 6369 w 12738"/>
                <a:gd name="connsiteY1" fmla="*/ 12742 h 12741"/>
                <a:gd name="connsiteX2" fmla="*/ 12739 w 12738"/>
                <a:gd name="connsiteY2" fmla="*/ 6371 h 12741"/>
                <a:gd name="connsiteX3" fmla="*/ 6369 w 12738"/>
                <a:gd name="connsiteY3" fmla="*/ 0 h 12741"/>
                <a:gd name="connsiteX4" fmla="*/ 0 w 12738"/>
                <a:gd name="connsiteY4" fmla="*/ 6371 h 1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8" h="12741">
                  <a:moveTo>
                    <a:pt x="0" y="6371"/>
                  </a:moveTo>
                  <a:cubicBezTo>
                    <a:pt x="0" y="9879"/>
                    <a:pt x="2862" y="12742"/>
                    <a:pt x="6369" y="12742"/>
                  </a:cubicBezTo>
                  <a:cubicBezTo>
                    <a:pt x="9877" y="12742"/>
                    <a:pt x="12739" y="9879"/>
                    <a:pt x="12739" y="6371"/>
                  </a:cubicBezTo>
                  <a:cubicBezTo>
                    <a:pt x="12739" y="2862"/>
                    <a:pt x="9877" y="0"/>
                    <a:pt x="6369" y="0"/>
                  </a:cubicBezTo>
                  <a:cubicBezTo>
                    <a:pt x="2862" y="0"/>
                    <a:pt x="0" y="2862"/>
                    <a:pt x="0" y="637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A522A2D-1488-8714-139F-3DF27C800C7D}"/>
                </a:ext>
              </a:extLst>
            </p:cNvPr>
            <p:cNvSpPr/>
            <p:nvPr/>
          </p:nvSpPr>
          <p:spPr>
            <a:xfrm>
              <a:off x="8685905" y="2961567"/>
              <a:ext cx="14584" cy="14588"/>
            </a:xfrm>
            <a:custGeom>
              <a:avLst/>
              <a:gdLst>
                <a:gd name="connsiteX0" fmla="*/ 0 w 14584"/>
                <a:gd name="connsiteY0" fmla="*/ 7294 h 14588"/>
                <a:gd name="connsiteX1" fmla="*/ 7292 w 14584"/>
                <a:gd name="connsiteY1" fmla="*/ 14588 h 14588"/>
                <a:gd name="connsiteX2" fmla="*/ 14584 w 14584"/>
                <a:gd name="connsiteY2" fmla="*/ 7294 h 14588"/>
                <a:gd name="connsiteX3" fmla="*/ 7292 w 14584"/>
                <a:gd name="connsiteY3" fmla="*/ 0 h 14588"/>
                <a:gd name="connsiteX4" fmla="*/ 0 w 14584"/>
                <a:gd name="connsiteY4" fmla="*/ 7294 h 1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4" h="14588">
                  <a:moveTo>
                    <a:pt x="0" y="7294"/>
                  </a:moveTo>
                  <a:cubicBezTo>
                    <a:pt x="0" y="11264"/>
                    <a:pt x="3231" y="14588"/>
                    <a:pt x="7292" y="14588"/>
                  </a:cubicBezTo>
                  <a:cubicBezTo>
                    <a:pt x="11354" y="14588"/>
                    <a:pt x="14584" y="11357"/>
                    <a:pt x="14584" y="7294"/>
                  </a:cubicBezTo>
                  <a:cubicBezTo>
                    <a:pt x="14584" y="3232"/>
                    <a:pt x="11354" y="0"/>
                    <a:pt x="7292" y="0"/>
                  </a:cubicBezTo>
                  <a:cubicBezTo>
                    <a:pt x="3231" y="92"/>
                    <a:pt x="0" y="3324"/>
                    <a:pt x="0" y="729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8656462-ACDD-E3B0-7E70-3EB3331D662E}"/>
                </a:ext>
              </a:extLst>
            </p:cNvPr>
            <p:cNvSpPr/>
            <p:nvPr/>
          </p:nvSpPr>
          <p:spPr>
            <a:xfrm>
              <a:off x="8684981" y="3295156"/>
              <a:ext cx="16431" cy="16434"/>
            </a:xfrm>
            <a:custGeom>
              <a:avLst/>
              <a:gdLst>
                <a:gd name="connsiteX0" fmla="*/ 0 w 16431"/>
                <a:gd name="connsiteY0" fmla="*/ 8218 h 16434"/>
                <a:gd name="connsiteX1" fmla="*/ 8216 w 16431"/>
                <a:gd name="connsiteY1" fmla="*/ 16435 h 16434"/>
                <a:gd name="connsiteX2" fmla="*/ 16431 w 16431"/>
                <a:gd name="connsiteY2" fmla="*/ 8218 h 16434"/>
                <a:gd name="connsiteX3" fmla="*/ 8216 w 16431"/>
                <a:gd name="connsiteY3" fmla="*/ 0 h 16434"/>
                <a:gd name="connsiteX4" fmla="*/ 0 w 16431"/>
                <a:gd name="connsiteY4" fmla="*/ 8218 h 1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1" h="16434">
                  <a:moveTo>
                    <a:pt x="0" y="8218"/>
                  </a:moveTo>
                  <a:cubicBezTo>
                    <a:pt x="0" y="12742"/>
                    <a:pt x="3693" y="16435"/>
                    <a:pt x="8216" y="16435"/>
                  </a:cubicBezTo>
                  <a:cubicBezTo>
                    <a:pt x="12739" y="16435"/>
                    <a:pt x="16431" y="12742"/>
                    <a:pt x="16431" y="8218"/>
                  </a:cubicBezTo>
                  <a:cubicBezTo>
                    <a:pt x="16431" y="3693"/>
                    <a:pt x="12739" y="0"/>
                    <a:pt x="8216" y="0"/>
                  </a:cubicBezTo>
                  <a:cubicBezTo>
                    <a:pt x="3693" y="0"/>
                    <a:pt x="0" y="3693"/>
                    <a:pt x="0" y="82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722EA00-6DF5-874F-1620-E96DC5AFAE02}"/>
                </a:ext>
              </a:extLst>
            </p:cNvPr>
            <p:cNvSpPr/>
            <p:nvPr/>
          </p:nvSpPr>
          <p:spPr>
            <a:xfrm>
              <a:off x="8684059" y="3628744"/>
              <a:ext cx="18092" cy="18098"/>
            </a:xfrm>
            <a:custGeom>
              <a:avLst/>
              <a:gdLst>
                <a:gd name="connsiteX0" fmla="*/ 0 w 18092"/>
                <a:gd name="connsiteY0" fmla="*/ 9050 h 18098"/>
                <a:gd name="connsiteX1" fmla="*/ 9046 w 18092"/>
                <a:gd name="connsiteY1" fmla="*/ 18098 h 18098"/>
                <a:gd name="connsiteX2" fmla="*/ 18093 w 18092"/>
                <a:gd name="connsiteY2" fmla="*/ 9050 h 18098"/>
                <a:gd name="connsiteX3" fmla="*/ 9046 w 18092"/>
                <a:gd name="connsiteY3" fmla="*/ 2 h 18098"/>
                <a:gd name="connsiteX4" fmla="*/ 0 w 18092"/>
                <a:gd name="connsiteY4" fmla="*/ 9050 h 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2" h="18098">
                  <a:moveTo>
                    <a:pt x="0" y="9050"/>
                  </a:moveTo>
                  <a:cubicBezTo>
                    <a:pt x="0" y="14036"/>
                    <a:pt x="4062" y="18098"/>
                    <a:pt x="9046" y="18098"/>
                  </a:cubicBezTo>
                  <a:cubicBezTo>
                    <a:pt x="14031" y="18098"/>
                    <a:pt x="18093" y="14036"/>
                    <a:pt x="18093" y="9050"/>
                  </a:cubicBezTo>
                  <a:cubicBezTo>
                    <a:pt x="18093" y="4064"/>
                    <a:pt x="14031" y="2"/>
                    <a:pt x="9046" y="2"/>
                  </a:cubicBezTo>
                  <a:cubicBezTo>
                    <a:pt x="4154" y="-91"/>
                    <a:pt x="0" y="3972"/>
                    <a:pt x="0" y="905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DE97063-630E-517E-5D67-15D349203CAB}"/>
                </a:ext>
              </a:extLst>
            </p:cNvPr>
            <p:cNvSpPr/>
            <p:nvPr/>
          </p:nvSpPr>
          <p:spPr>
            <a:xfrm>
              <a:off x="8683228" y="3962242"/>
              <a:ext cx="19939" cy="19943"/>
            </a:xfrm>
            <a:custGeom>
              <a:avLst/>
              <a:gdLst>
                <a:gd name="connsiteX0" fmla="*/ 0 w 19939"/>
                <a:gd name="connsiteY0" fmla="*/ 9972 h 19943"/>
                <a:gd name="connsiteX1" fmla="*/ 9970 w 19939"/>
                <a:gd name="connsiteY1" fmla="*/ 19943 h 19943"/>
                <a:gd name="connsiteX2" fmla="*/ 19939 w 19939"/>
                <a:gd name="connsiteY2" fmla="*/ 9972 h 19943"/>
                <a:gd name="connsiteX3" fmla="*/ 9970 w 19939"/>
                <a:gd name="connsiteY3" fmla="*/ 0 h 19943"/>
                <a:gd name="connsiteX4" fmla="*/ 0 w 19939"/>
                <a:gd name="connsiteY4" fmla="*/ 9972 h 1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9" h="19943">
                  <a:moveTo>
                    <a:pt x="0" y="9972"/>
                  </a:moveTo>
                  <a:cubicBezTo>
                    <a:pt x="0" y="15512"/>
                    <a:pt x="4431" y="19943"/>
                    <a:pt x="9970" y="19943"/>
                  </a:cubicBezTo>
                  <a:cubicBezTo>
                    <a:pt x="15508" y="19943"/>
                    <a:pt x="19939" y="15512"/>
                    <a:pt x="19939" y="9972"/>
                  </a:cubicBezTo>
                  <a:cubicBezTo>
                    <a:pt x="19939" y="4432"/>
                    <a:pt x="15508" y="0"/>
                    <a:pt x="9970" y="0"/>
                  </a:cubicBezTo>
                  <a:cubicBezTo>
                    <a:pt x="4431" y="0"/>
                    <a:pt x="0" y="4432"/>
                    <a:pt x="0" y="997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2CC6DA3-FB52-E3E1-9C77-0DEB0CCEEC53}"/>
                </a:ext>
              </a:extLst>
            </p:cNvPr>
            <p:cNvSpPr/>
            <p:nvPr/>
          </p:nvSpPr>
          <p:spPr>
            <a:xfrm>
              <a:off x="8682305" y="4301186"/>
              <a:ext cx="21784" cy="21789"/>
            </a:xfrm>
            <a:custGeom>
              <a:avLst/>
              <a:gdLst>
                <a:gd name="connsiteX0" fmla="*/ 0 w 21784"/>
                <a:gd name="connsiteY0" fmla="*/ 10895 h 21789"/>
                <a:gd name="connsiteX1" fmla="*/ 10892 w 21784"/>
                <a:gd name="connsiteY1" fmla="*/ 21790 h 21789"/>
                <a:gd name="connsiteX2" fmla="*/ 21785 w 21784"/>
                <a:gd name="connsiteY2" fmla="*/ 10895 h 21789"/>
                <a:gd name="connsiteX3" fmla="*/ 10892 w 21784"/>
                <a:gd name="connsiteY3" fmla="*/ 0 h 21789"/>
                <a:gd name="connsiteX4" fmla="*/ 0 w 21784"/>
                <a:gd name="connsiteY4" fmla="*/ 10895 h 2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4" h="21789">
                  <a:moveTo>
                    <a:pt x="0" y="10895"/>
                  </a:moveTo>
                  <a:cubicBezTo>
                    <a:pt x="0" y="16896"/>
                    <a:pt x="4893" y="21790"/>
                    <a:pt x="10892" y="21790"/>
                  </a:cubicBezTo>
                  <a:cubicBezTo>
                    <a:pt x="16893" y="21790"/>
                    <a:pt x="21785" y="16896"/>
                    <a:pt x="21785" y="10895"/>
                  </a:cubicBezTo>
                  <a:cubicBezTo>
                    <a:pt x="21785" y="4893"/>
                    <a:pt x="16893" y="0"/>
                    <a:pt x="10892" y="0"/>
                  </a:cubicBezTo>
                  <a:cubicBezTo>
                    <a:pt x="4893" y="0"/>
                    <a:pt x="0" y="4893"/>
                    <a:pt x="0" y="1089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6D91928-A38C-6145-0167-D637768DA863}"/>
                </a:ext>
              </a:extLst>
            </p:cNvPr>
            <p:cNvSpPr/>
            <p:nvPr/>
          </p:nvSpPr>
          <p:spPr>
            <a:xfrm>
              <a:off x="8681382" y="4640222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5 w 23631"/>
                <a:gd name="connsiteY1" fmla="*/ 23637 h 23636"/>
                <a:gd name="connsiteX2" fmla="*/ 23631 w 23631"/>
                <a:gd name="connsiteY2" fmla="*/ 11818 h 23636"/>
                <a:gd name="connsiteX3" fmla="*/ 11815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1" y="23637"/>
                    <a:pt x="11815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5" y="0"/>
                  </a:cubicBezTo>
                  <a:cubicBezTo>
                    <a:pt x="5261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FA799EA-8187-1527-7B05-5B477EB5A9A0}"/>
                </a:ext>
              </a:extLst>
            </p:cNvPr>
            <p:cNvSpPr/>
            <p:nvPr/>
          </p:nvSpPr>
          <p:spPr>
            <a:xfrm>
              <a:off x="8681382" y="492736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5 w 23631"/>
                <a:gd name="connsiteY1" fmla="*/ 23637 h 23636"/>
                <a:gd name="connsiteX2" fmla="*/ 23631 w 23631"/>
                <a:gd name="connsiteY2" fmla="*/ 11818 h 23636"/>
                <a:gd name="connsiteX3" fmla="*/ 11815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1" y="23637"/>
                    <a:pt x="11815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5" y="0"/>
                  </a:cubicBezTo>
                  <a:cubicBezTo>
                    <a:pt x="5261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01C7123-A116-C65C-AAC9-98C66659C320}"/>
                </a:ext>
              </a:extLst>
            </p:cNvPr>
            <p:cNvSpPr/>
            <p:nvPr/>
          </p:nvSpPr>
          <p:spPr>
            <a:xfrm>
              <a:off x="8681382" y="523999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5 w 23631"/>
                <a:gd name="connsiteY1" fmla="*/ 23637 h 23636"/>
                <a:gd name="connsiteX2" fmla="*/ 23631 w 23631"/>
                <a:gd name="connsiteY2" fmla="*/ 11818 h 23636"/>
                <a:gd name="connsiteX3" fmla="*/ 11815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1" y="23637"/>
                    <a:pt x="11815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5" y="0"/>
                  </a:cubicBezTo>
                  <a:cubicBezTo>
                    <a:pt x="5261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1078E25-8F5B-4099-A01B-954BAE433844}"/>
                </a:ext>
              </a:extLst>
            </p:cNvPr>
            <p:cNvSpPr/>
            <p:nvPr/>
          </p:nvSpPr>
          <p:spPr>
            <a:xfrm>
              <a:off x="9389482" y="1348282"/>
              <a:ext cx="5538" cy="5539"/>
            </a:xfrm>
            <a:custGeom>
              <a:avLst/>
              <a:gdLst>
                <a:gd name="connsiteX0" fmla="*/ 0 w 5538"/>
                <a:gd name="connsiteY0" fmla="*/ 2770 h 5539"/>
                <a:gd name="connsiteX1" fmla="*/ 2769 w 5538"/>
                <a:gd name="connsiteY1" fmla="*/ 5540 h 5539"/>
                <a:gd name="connsiteX2" fmla="*/ 5539 w 5538"/>
                <a:gd name="connsiteY2" fmla="*/ 2770 h 5539"/>
                <a:gd name="connsiteX3" fmla="*/ 2769 w 5538"/>
                <a:gd name="connsiteY3" fmla="*/ 0 h 5539"/>
                <a:gd name="connsiteX4" fmla="*/ 0 w 5538"/>
                <a:gd name="connsiteY4" fmla="*/ 2770 h 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8" h="5539">
                  <a:moveTo>
                    <a:pt x="0" y="2770"/>
                  </a:moveTo>
                  <a:cubicBezTo>
                    <a:pt x="0" y="4247"/>
                    <a:pt x="1200" y="5540"/>
                    <a:pt x="2769" y="5540"/>
                  </a:cubicBezTo>
                  <a:cubicBezTo>
                    <a:pt x="4246" y="5540"/>
                    <a:pt x="5539" y="4340"/>
                    <a:pt x="5539" y="2770"/>
                  </a:cubicBezTo>
                  <a:cubicBezTo>
                    <a:pt x="5539" y="1293"/>
                    <a:pt x="4339" y="0"/>
                    <a:pt x="2769" y="0"/>
                  </a:cubicBezTo>
                  <a:cubicBezTo>
                    <a:pt x="1200" y="0"/>
                    <a:pt x="0" y="1293"/>
                    <a:pt x="0" y="277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55852CB-09E8-B338-11D2-D0BE8612CECE}"/>
                </a:ext>
              </a:extLst>
            </p:cNvPr>
            <p:cNvSpPr/>
            <p:nvPr/>
          </p:nvSpPr>
          <p:spPr>
            <a:xfrm>
              <a:off x="9388559" y="1643181"/>
              <a:ext cx="7199" cy="7205"/>
            </a:xfrm>
            <a:custGeom>
              <a:avLst/>
              <a:gdLst>
                <a:gd name="connsiteX0" fmla="*/ 0 w 7199"/>
                <a:gd name="connsiteY0" fmla="*/ 3605 h 7205"/>
                <a:gd name="connsiteX1" fmla="*/ 3600 w 7199"/>
                <a:gd name="connsiteY1" fmla="*/ 7205 h 7205"/>
                <a:gd name="connsiteX2" fmla="*/ 7200 w 7199"/>
                <a:gd name="connsiteY2" fmla="*/ 3605 h 7205"/>
                <a:gd name="connsiteX3" fmla="*/ 3600 w 7199"/>
                <a:gd name="connsiteY3" fmla="*/ 4 h 7205"/>
                <a:gd name="connsiteX4" fmla="*/ 0 w 7199"/>
                <a:gd name="connsiteY4" fmla="*/ 3605 h 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7205">
                  <a:moveTo>
                    <a:pt x="0" y="3605"/>
                  </a:moveTo>
                  <a:cubicBezTo>
                    <a:pt x="0" y="5636"/>
                    <a:pt x="1661" y="7205"/>
                    <a:pt x="3600" y="7205"/>
                  </a:cubicBezTo>
                  <a:cubicBezTo>
                    <a:pt x="5631" y="7205"/>
                    <a:pt x="7200" y="5543"/>
                    <a:pt x="7200" y="3605"/>
                  </a:cubicBezTo>
                  <a:cubicBezTo>
                    <a:pt x="7200" y="1573"/>
                    <a:pt x="5538" y="4"/>
                    <a:pt x="3600" y="4"/>
                  </a:cubicBezTo>
                  <a:cubicBezTo>
                    <a:pt x="1569" y="-89"/>
                    <a:pt x="0" y="1573"/>
                    <a:pt x="0" y="360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6C7B69D-4A06-E5F3-73CB-5B0E25D81F44}"/>
                </a:ext>
              </a:extLst>
            </p:cNvPr>
            <p:cNvSpPr/>
            <p:nvPr/>
          </p:nvSpPr>
          <p:spPr>
            <a:xfrm>
              <a:off x="9387636" y="1944643"/>
              <a:ext cx="9046" cy="9048"/>
            </a:xfrm>
            <a:custGeom>
              <a:avLst/>
              <a:gdLst>
                <a:gd name="connsiteX0" fmla="*/ 0 w 9046"/>
                <a:gd name="connsiteY0" fmla="*/ 4524 h 9048"/>
                <a:gd name="connsiteX1" fmla="*/ 4524 w 9046"/>
                <a:gd name="connsiteY1" fmla="*/ 9048 h 9048"/>
                <a:gd name="connsiteX2" fmla="*/ 9047 w 9046"/>
                <a:gd name="connsiteY2" fmla="*/ 4524 h 9048"/>
                <a:gd name="connsiteX3" fmla="*/ 4524 w 9046"/>
                <a:gd name="connsiteY3" fmla="*/ 0 h 9048"/>
                <a:gd name="connsiteX4" fmla="*/ 0 w 9046"/>
                <a:gd name="connsiteY4" fmla="*/ 4524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6" h="9048">
                  <a:moveTo>
                    <a:pt x="0" y="4524"/>
                  </a:moveTo>
                  <a:cubicBezTo>
                    <a:pt x="0" y="7017"/>
                    <a:pt x="2031" y="9048"/>
                    <a:pt x="4524" y="9048"/>
                  </a:cubicBezTo>
                  <a:cubicBezTo>
                    <a:pt x="7016" y="9048"/>
                    <a:pt x="9047" y="7017"/>
                    <a:pt x="9047" y="4524"/>
                  </a:cubicBezTo>
                  <a:cubicBezTo>
                    <a:pt x="9047" y="2031"/>
                    <a:pt x="7016" y="0"/>
                    <a:pt x="4524" y="0"/>
                  </a:cubicBezTo>
                  <a:cubicBezTo>
                    <a:pt x="2031" y="0"/>
                    <a:pt x="0" y="2031"/>
                    <a:pt x="0" y="452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132918A-5342-0CBA-A444-AA1B83145149}"/>
                </a:ext>
              </a:extLst>
            </p:cNvPr>
            <p:cNvSpPr/>
            <p:nvPr/>
          </p:nvSpPr>
          <p:spPr>
            <a:xfrm>
              <a:off x="9386713" y="2288758"/>
              <a:ext cx="10892" cy="10894"/>
            </a:xfrm>
            <a:custGeom>
              <a:avLst/>
              <a:gdLst>
                <a:gd name="connsiteX0" fmla="*/ 0 w 10892"/>
                <a:gd name="connsiteY0" fmla="*/ 5447 h 10894"/>
                <a:gd name="connsiteX1" fmla="*/ 5446 w 10892"/>
                <a:gd name="connsiteY1" fmla="*/ 10895 h 10894"/>
                <a:gd name="connsiteX2" fmla="*/ 10892 w 10892"/>
                <a:gd name="connsiteY2" fmla="*/ 5447 h 10894"/>
                <a:gd name="connsiteX3" fmla="*/ 5446 w 10892"/>
                <a:gd name="connsiteY3" fmla="*/ 0 h 10894"/>
                <a:gd name="connsiteX4" fmla="*/ 0 w 10892"/>
                <a:gd name="connsiteY4" fmla="*/ 5447 h 1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2" h="10894">
                  <a:moveTo>
                    <a:pt x="0" y="5447"/>
                  </a:moveTo>
                  <a:cubicBezTo>
                    <a:pt x="0" y="8494"/>
                    <a:pt x="2400" y="10895"/>
                    <a:pt x="5446" y="10895"/>
                  </a:cubicBezTo>
                  <a:cubicBezTo>
                    <a:pt x="8492" y="10895"/>
                    <a:pt x="10892" y="8494"/>
                    <a:pt x="10892" y="5447"/>
                  </a:cubicBezTo>
                  <a:cubicBezTo>
                    <a:pt x="10892" y="2401"/>
                    <a:pt x="8492" y="0"/>
                    <a:pt x="5446" y="0"/>
                  </a:cubicBezTo>
                  <a:cubicBezTo>
                    <a:pt x="2400" y="0"/>
                    <a:pt x="0" y="2493"/>
                    <a:pt x="0" y="544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452D690-FFB5-1B28-2DE5-C25DDDC9F95B}"/>
                </a:ext>
              </a:extLst>
            </p:cNvPr>
            <p:cNvSpPr/>
            <p:nvPr/>
          </p:nvSpPr>
          <p:spPr>
            <a:xfrm>
              <a:off x="9385790" y="2637396"/>
              <a:ext cx="12738" cy="12741"/>
            </a:xfrm>
            <a:custGeom>
              <a:avLst/>
              <a:gdLst>
                <a:gd name="connsiteX0" fmla="*/ 0 w 12738"/>
                <a:gd name="connsiteY0" fmla="*/ 6371 h 12741"/>
                <a:gd name="connsiteX1" fmla="*/ 6369 w 12738"/>
                <a:gd name="connsiteY1" fmla="*/ 12742 h 12741"/>
                <a:gd name="connsiteX2" fmla="*/ 12739 w 12738"/>
                <a:gd name="connsiteY2" fmla="*/ 6371 h 12741"/>
                <a:gd name="connsiteX3" fmla="*/ 6369 w 12738"/>
                <a:gd name="connsiteY3" fmla="*/ 0 h 12741"/>
                <a:gd name="connsiteX4" fmla="*/ 0 w 12738"/>
                <a:gd name="connsiteY4" fmla="*/ 6371 h 1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8" h="12741">
                  <a:moveTo>
                    <a:pt x="0" y="6371"/>
                  </a:moveTo>
                  <a:cubicBezTo>
                    <a:pt x="0" y="9879"/>
                    <a:pt x="2862" y="12742"/>
                    <a:pt x="6369" y="12742"/>
                  </a:cubicBezTo>
                  <a:cubicBezTo>
                    <a:pt x="9877" y="12742"/>
                    <a:pt x="12739" y="9879"/>
                    <a:pt x="12739" y="6371"/>
                  </a:cubicBezTo>
                  <a:cubicBezTo>
                    <a:pt x="12739" y="2862"/>
                    <a:pt x="9877" y="0"/>
                    <a:pt x="6369" y="0"/>
                  </a:cubicBezTo>
                  <a:cubicBezTo>
                    <a:pt x="2862" y="0"/>
                    <a:pt x="0" y="2862"/>
                    <a:pt x="0" y="637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448317F-3FEE-F488-DF58-079F669FAC5F}"/>
                </a:ext>
              </a:extLst>
            </p:cNvPr>
            <p:cNvSpPr/>
            <p:nvPr/>
          </p:nvSpPr>
          <p:spPr>
            <a:xfrm>
              <a:off x="9384867" y="2961567"/>
              <a:ext cx="14584" cy="14588"/>
            </a:xfrm>
            <a:custGeom>
              <a:avLst/>
              <a:gdLst>
                <a:gd name="connsiteX0" fmla="*/ 0 w 14584"/>
                <a:gd name="connsiteY0" fmla="*/ 7294 h 14588"/>
                <a:gd name="connsiteX1" fmla="*/ 7293 w 14584"/>
                <a:gd name="connsiteY1" fmla="*/ 14588 h 14588"/>
                <a:gd name="connsiteX2" fmla="*/ 14585 w 14584"/>
                <a:gd name="connsiteY2" fmla="*/ 7294 h 14588"/>
                <a:gd name="connsiteX3" fmla="*/ 7293 w 14584"/>
                <a:gd name="connsiteY3" fmla="*/ 0 h 14588"/>
                <a:gd name="connsiteX4" fmla="*/ 0 w 14584"/>
                <a:gd name="connsiteY4" fmla="*/ 7294 h 1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4" h="14588">
                  <a:moveTo>
                    <a:pt x="0" y="7294"/>
                  </a:moveTo>
                  <a:cubicBezTo>
                    <a:pt x="0" y="11264"/>
                    <a:pt x="3231" y="14588"/>
                    <a:pt x="7293" y="14588"/>
                  </a:cubicBezTo>
                  <a:cubicBezTo>
                    <a:pt x="11354" y="14588"/>
                    <a:pt x="14585" y="11357"/>
                    <a:pt x="14585" y="7294"/>
                  </a:cubicBezTo>
                  <a:cubicBezTo>
                    <a:pt x="14585" y="3232"/>
                    <a:pt x="11354" y="0"/>
                    <a:pt x="7293" y="0"/>
                  </a:cubicBezTo>
                  <a:cubicBezTo>
                    <a:pt x="3323" y="92"/>
                    <a:pt x="0" y="3324"/>
                    <a:pt x="0" y="729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F84AAB4E-0CCD-9A22-5893-6AE1F4057D2E}"/>
                </a:ext>
              </a:extLst>
            </p:cNvPr>
            <p:cNvSpPr/>
            <p:nvPr/>
          </p:nvSpPr>
          <p:spPr>
            <a:xfrm>
              <a:off x="9384036" y="3295156"/>
              <a:ext cx="16430" cy="16434"/>
            </a:xfrm>
            <a:custGeom>
              <a:avLst/>
              <a:gdLst>
                <a:gd name="connsiteX0" fmla="*/ 0 w 16430"/>
                <a:gd name="connsiteY0" fmla="*/ 8218 h 16434"/>
                <a:gd name="connsiteX1" fmla="*/ 8215 w 16430"/>
                <a:gd name="connsiteY1" fmla="*/ 16435 h 16434"/>
                <a:gd name="connsiteX2" fmla="*/ 16431 w 16430"/>
                <a:gd name="connsiteY2" fmla="*/ 8218 h 16434"/>
                <a:gd name="connsiteX3" fmla="*/ 8215 w 16430"/>
                <a:gd name="connsiteY3" fmla="*/ 0 h 16434"/>
                <a:gd name="connsiteX4" fmla="*/ 0 w 16430"/>
                <a:gd name="connsiteY4" fmla="*/ 8218 h 1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0" h="16434">
                  <a:moveTo>
                    <a:pt x="0" y="8218"/>
                  </a:moveTo>
                  <a:cubicBezTo>
                    <a:pt x="0" y="12742"/>
                    <a:pt x="3692" y="16435"/>
                    <a:pt x="8215" y="16435"/>
                  </a:cubicBezTo>
                  <a:cubicBezTo>
                    <a:pt x="12739" y="16435"/>
                    <a:pt x="16431" y="12742"/>
                    <a:pt x="16431" y="8218"/>
                  </a:cubicBezTo>
                  <a:cubicBezTo>
                    <a:pt x="16431" y="3693"/>
                    <a:pt x="12739" y="0"/>
                    <a:pt x="8215" y="0"/>
                  </a:cubicBezTo>
                  <a:cubicBezTo>
                    <a:pt x="3600" y="0"/>
                    <a:pt x="0" y="3693"/>
                    <a:pt x="0" y="82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53A958A5-39FD-B461-25C5-2499E0B17B81}"/>
                </a:ext>
              </a:extLst>
            </p:cNvPr>
            <p:cNvSpPr/>
            <p:nvPr/>
          </p:nvSpPr>
          <p:spPr>
            <a:xfrm>
              <a:off x="9383113" y="3628745"/>
              <a:ext cx="18092" cy="18096"/>
            </a:xfrm>
            <a:custGeom>
              <a:avLst/>
              <a:gdLst>
                <a:gd name="connsiteX0" fmla="*/ 0 w 18092"/>
                <a:gd name="connsiteY0" fmla="*/ 9048 h 18096"/>
                <a:gd name="connsiteX1" fmla="*/ 9047 w 18092"/>
                <a:gd name="connsiteY1" fmla="*/ 18097 h 18096"/>
                <a:gd name="connsiteX2" fmla="*/ 18093 w 18092"/>
                <a:gd name="connsiteY2" fmla="*/ 9048 h 18096"/>
                <a:gd name="connsiteX3" fmla="*/ 9047 w 18092"/>
                <a:gd name="connsiteY3" fmla="*/ 0 h 18096"/>
                <a:gd name="connsiteX4" fmla="*/ 0 w 18092"/>
                <a:gd name="connsiteY4" fmla="*/ 9048 h 1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2" h="18096">
                  <a:moveTo>
                    <a:pt x="0" y="9048"/>
                  </a:moveTo>
                  <a:cubicBezTo>
                    <a:pt x="0" y="14034"/>
                    <a:pt x="4062" y="18097"/>
                    <a:pt x="9047" y="18097"/>
                  </a:cubicBezTo>
                  <a:cubicBezTo>
                    <a:pt x="14031" y="18097"/>
                    <a:pt x="18093" y="14034"/>
                    <a:pt x="18093" y="9048"/>
                  </a:cubicBezTo>
                  <a:cubicBezTo>
                    <a:pt x="18093" y="4063"/>
                    <a:pt x="14031" y="0"/>
                    <a:pt x="9047" y="0"/>
                  </a:cubicBezTo>
                  <a:cubicBezTo>
                    <a:pt x="4062" y="0"/>
                    <a:pt x="0" y="3970"/>
                    <a:pt x="0" y="904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A1D751-DE37-E219-4D37-31307797B2A9}"/>
                </a:ext>
              </a:extLst>
            </p:cNvPr>
            <p:cNvSpPr/>
            <p:nvPr/>
          </p:nvSpPr>
          <p:spPr>
            <a:xfrm>
              <a:off x="9382190" y="3962242"/>
              <a:ext cx="19938" cy="19943"/>
            </a:xfrm>
            <a:custGeom>
              <a:avLst/>
              <a:gdLst>
                <a:gd name="connsiteX0" fmla="*/ 0 w 19938"/>
                <a:gd name="connsiteY0" fmla="*/ 9972 h 19943"/>
                <a:gd name="connsiteX1" fmla="*/ 9970 w 19938"/>
                <a:gd name="connsiteY1" fmla="*/ 19943 h 19943"/>
                <a:gd name="connsiteX2" fmla="*/ 19938 w 19938"/>
                <a:gd name="connsiteY2" fmla="*/ 9972 h 19943"/>
                <a:gd name="connsiteX3" fmla="*/ 9970 w 19938"/>
                <a:gd name="connsiteY3" fmla="*/ 0 h 19943"/>
                <a:gd name="connsiteX4" fmla="*/ 0 w 19938"/>
                <a:gd name="connsiteY4" fmla="*/ 9972 h 1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8" h="19943">
                  <a:moveTo>
                    <a:pt x="0" y="9972"/>
                  </a:moveTo>
                  <a:cubicBezTo>
                    <a:pt x="0" y="15512"/>
                    <a:pt x="4431" y="19943"/>
                    <a:pt x="9970" y="19943"/>
                  </a:cubicBezTo>
                  <a:cubicBezTo>
                    <a:pt x="15508" y="19943"/>
                    <a:pt x="19938" y="15512"/>
                    <a:pt x="19938" y="9972"/>
                  </a:cubicBezTo>
                  <a:cubicBezTo>
                    <a:pt x="19938" y="4432"/>
                    <a:pt x="15508" y="0"/>
                    <a:pt x="9970" y="0"/>
                  </a:cubicBezTo>
                  <a:cubicBezTo>
                    <a:pt x="4431" y="0"/>
                    <a:pt x="0" y="4432"/>
                    <a:pt x="0" y="997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D6F561D-2299-47EE-F76F-DE96B2B189B7}"/>
                </a:ext>
              </a:extLst>
            </p:cNvPr>
            <p:cNvSpPr/>
            <p:nvPr/>
          </p:nvSpPr>
          <p:spPr>
            <a:xfrm>
              <a:off x="9381267" y="4301186"/>
              <a:ext cx="21785" cy="21789"/>
            </a:xfrm>
            <a:custGeom>
              <a:avLst/>
              <a:gdLst>
                <a:gd name="connsiteX0" fmla="*/ 0 w 21785"/>
                <a:gd name="connsiteY0" fmla="*/ 10895 h 21789"/>
                <a:gd name="connsiteX1" fmla="*/ 10893 w 21785"/>
                <a:gd name="connsiteY1" fmla="*/ 21790 h 21789"/>
                <a:gd name="connsiteX2" fmla="*/ 21785 w 21785"/>
                <a:gd name="connsiteY2" fmla="*/ 10895 h 21789"/>
                <a:gd name="connsiteX3" fmla="*/ 10893 w 21785"/>
                <a:gd name="connsiteY3" fmla="*/ 0 h 21789"/>
                <a:gd name="connsiteX4" fmla="*/ 0 w 21785"/>
                <a:gd name="connsiteY4" fmla="*/ 10895 h 2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5" h="21789">
                  <a:moveTo>
                    <a:pt x="0" y="10895"/>
                  </a:moveTo>
                  <a:cubicBezTo>
                    <a:pt x="0" y="16896"/>
                    <a:pt x="4893" y="21790"/>
                    <a:pt x="10893" y="21790"/>
                  </a:cubicBezTo>
                  <a:cubicBezTo>
                    <a:pt x="16893" y="21790"/>
                    <a:pt x="21785" y="16896"/>
                    <a:pt x="21785" y="10895"/>
                  </a:cubicBezTo>
                  <a:cubicBezTo>
                    <a:pt x="21785" y="4893"/>
                    <a:pt x="16893" y="0"/>
                    <a:pt x="10893" y="0"/>
                  </a:cubicBezTo>
                  <a:cubicBezTo>
                    <a:pt x="4893" y="0"/>
                    <a:pt x="0" y="4893"/>
                    <a:pt x="0" y="1089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DA9E744-48E9-84E9-5B69-2547FC376A21}"/>
                </a:ext>
              </a:extLst>
            </p:cNvPr>
            <p:cNvSpPr/>
            <p:nvPr/>
          </p:nvSpPr>
          <p:spPr>
            <a:xfrm>
              <a:off x="9380344" y="4640222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6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797C40D-B7BD-CDEC-5DED-7C97F04B42D0}"/>
                </a:ext>
              </a:extLst>
            </p:cNvPr>
            <p:cNvSpPr/>
            <p:nvPr/>
          </p:nvSpPr>
          <p:spPr>
            <a:xfrm>
              <a:off x="9380344" y="492736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6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1AFB3354-4D8D-F8DF-B7A9-FF7EDCA90A2D}"/>
                </a:ext>
              </a:extLst>
            </p:cNvPr>
            <p:cNvSpPr/>
            <p:nvPr/>
          </p:nvSpPr>
          <p:spPr>
            <a:xfrm>
              <a:off x="9380344" y="523999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6" y="0"/>
                  </a:cubicBezTo>
                  <a:cubicBezTo>
                    <a:pt x="5262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BE81597-7539-5DEF-9B21-F57E5603543D}"/>
                </a:ext>
              </a:extLst>
            </p:cNvPr>
            <p:cNvSpPr/>
            <p:nvPr/>
          </p:nvSpPr>
          <p:spPr>
            <a:xfrm>
              <a:off x="9738963" y="1348282"/>
              <a:ext cx="5538" cy="5539"/>
            </a:xfrm>
            <a:custGeom>
              <a:avLst/>
              <a:gdLst>
                <a:gd name="connsiteX0" fmla="*/ 0 w 5538"/>
                <a:gd name="connsiteY0" fmla="*/ 2770 h 5539"/>
                <a:gd name="connsiteX1" fmla="*/ 2770 w 5538"/>
                <a:gd name="connsiteY1" fmla="*/ 5540 h 5539"/>
                <a:gd name="connsiteX2" fmla="*/ 5539 w 5538"/>
                <a:gd name="connsiteY2" fmla="*/ 2770 h 5539"/>
                <a:gd name="connsiteX3" fmla="*/ 2770 w 5538"/>
                <a:gd name="connsiteY3" fmla="*/ 0 h 5539"/>
                <a:gd name="connsiteX4" fmla="*/ 0 w 5538"/>
                <a:gd name="connsiteY4" fmla="*/ 2770 h 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8" h="5539">
                  <a:moveTo>
                    <a:pt x="0" y="2770"/>
                  </a:moveTo>
                  <a:cubicBezTo>
                    <a:pt x="0" y="4247"/>
                    <a:pt x="1200" y="5540"/>
                    <a:pt x="2770" y="5540"/>
                  </a:cubicBezTo>
                  <a:cubicBezTo>
                    <a:pt x="4246" y="5540"/>
                    <a:pt x="5539" y="4340"/>
                    <a:pt x="5539" y="2770"/>
                  </a:cubicBezTo>
                  <a:cubicBezTo>
                    <a:pt x="5539" y="1293"/>
                    <a:pt x="4339" y="0"/>
                    <a:pt x="2770" y="0"/>
                  </a:cubicBezTo>
                  <a:cubicBezTo>
                    <a:pt x="1200" y="0"/>
                    <a:pt x="0" y="1293"/>
                    <a:pt x="0" y="277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A83FF52-909D-B358-C0C1-8E96D0AE1833}"/>
                </a:ext>
              </a:extLst>
            </p:cNvPr>
            <p:cNvSpPr/>
            <p:nvPr/>
          </p:nvSpPr>
          <p:spPr>
            <a:xfrm>
              <a:off x="9738040" y="1643181"/>
              <a:ext cx="7200" cy="7205"/>
            </a:xfrm>
            <a:custGeom>
              <a:avLst/>
              <a:gdLst>
                <a:gd name="connsiteX0" fmla="*/ 0 w 7200"/>
                <a:gd name="connsiteY0" fmla="*/ 3605 h 7205"/>
                <a:gd name="connsiteX1" fmla="*/ 3600 w 7200"/>
                <a:gd name="connsiteY1" fmla="*/ 7205 h 7205"/>
                <a:gd name="connsiteX2" fmla="*/ 7200 w 7200"/>
                <a:gd name="connsiteY2" fmla="*/ 3605 h 7205"/>
                <a:gd name="connsiteX3" fmla="*/ 3600 w 7200"/>
                <a:gd name="connsiteY3" fmla="*/ 4 h 7205"/>
                <a:gd name="connsiteX4" fmla="*/ 0 w 7200"/>
                <a:gd name="connsiteY4" fmla="*/ 3605 h 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" h="7205">
                  <a:moveTo>
                    <a:pt x="0" y="3605"/>
                  </a:moveTo>
                  <a:cubicBezTo>
                    <a:pt x="0" y="5636"/>
                    <a:pt x="1661" y="7205"/>
                    <a:pt x="3600" y="7205"/>
                  </a:cubicBezTo>
                  <a:cubicBezTo>
                    <a:pt x="5631" y="7205"/>
                    <a:pt x="7200" y="5543"/>
                    <a:pt x="7200" y="3605"/>
                  </a:cubicBezTo>
                  <a:cubicBezTo>
                    <a:pt x="7200" y="1573"/>
                    <a:pt x="5538" y="4"/>
                    <a:pt x="3600" y="4"/>
                  </a:cubicBezTo>
                  <a:cubicBezTo>
                    <a:pt x="1569" y="-89"/>
                    <a:pt x="0" y="1573"/>
                    <a:pt x="0" y="360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79AF112-1A0D-DF67-6307-F14BC67E2050}"/>
                </a:ext>
              </a:extLst>
            </p:cNvPr>
            <p:cNvSpPr/>
            <p:nvPr/>
          </p:nvSpPr>
          <p:spPr>
            <a:xfrm>
              <a:off x="9737117" y="1944643"/>
              <a:ext cx="9046" cy="9048"/>
            </a:xfrm>
            <a:custGeom>
              <a:avLst/>
              <a:gdLst>
                <a:gd name="connsiteX0" fmla="*/ 0 w 9046"/>
                <a:gd name="connsiteY0" fmla="*/ 4524 h 9048"/>
                <a:gd name="connsiteX1" fmla="*/ 4523 w 9046"/>
                <a:gd name="connsiteY1" fmla="*/ 9048 h 9048"/>
                <a:gd name="connsiteX2" fmla="*/ 9046 w 9046"/>
                <a:gd name="connsiteY2" fmla="*/ 4524 h 9048"/>
                <a:gd name="connsiteX3" fmla="*/ 4523 w 9046"/>
                <a:gd name="connsiteY3" fmla="*/ 0 h 9048"/>
                <a:gd name="connsiteX4" fmla="*/ 0 w 9046"/>
                <a:gd name="connsiteY4" fmla="*/ 4524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6" h="9048">
                  <a:moveTo>
                    <a:pt x="0" y="4524"/>
                  </a:moveTo>
                  <a:cubicBezTo>
                    <a:pt x="0" y="7017"/>
                    <a:pt x="2031" y="9048"/>
                    <a:pt x="4523" y="9048"/>
                  </a:cubicBezTo>
                  <a:cubicBezTo>
                    <a:pt x="7016" y="9048"/>
                    <a:pt x="9046" y="7017"/>
                    <a:pt x="9046" y="4524"/>
                  </a:cubicBezTo>
                  <a:cubicBezTo>
                    <a:pt x="9046" y="2031"/>
                    <a:pt x="7016" y="0"/>
                    <a:pt x="4523" y="0"/>
                  </a:cubicBezTo>
                  <a:cubicBezTo>
                    <a:pt x="2031" y="0"/>
                    <a:pt x="0" y="2031"/>
                    <a:pt x="0" y="452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EEA5BDD-BB31-3BE1-52B9-C5F34AFD75BB}"/>
                </a:ext>
              </a:extLst>
            </p:cNvPr>
            <p:cNvSpPr/>
            <p:nvPr/>
          </p:nvSpPr>
          <p:spPr>
            <a:xfrm>
              <a:off x="9736194" y="2288758"/>
              <a:ext cx="10892" cy="10894"/>
            </a:xfrm>
            <a:custGeom>
              <a:avLst/>
              <a:gdLst>
                <a:gd name="connsiteX0" fmla="*/ 0 w 10892"/>
                <a:gd name="connsiteY0" fmla="*/ 5447 h 10894"/>
                <a:gd name="connsiteX1" fmla="*/ 5446 w 10892"/>
                <a:gd name="connsiteY1" fmla="*/ 10895 h 10894"/>
                <a:gd name="connsiteX2" fmla="*/ 10892 w 10892"/>
                <a:gd name="connsiteY2" fmla="*/ 5447 h 10894"/>
                <a:gd name="connsiteX3" fmla="*/ 5446 w 10892"/>
                <a:gd name="connsiteY3" fmla="*/ 0 h 10894"/>
                <a:gd name="connsiteX4" fmla="*/ 0 w 10892"/>
                <a:gd name="connsiteY4" fmla="*/ 5447 h 1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2" h="10894">
                  <a:moveTo>
                    <a:pt x="0" y="5447"/>
                  </a:moveTo>
                  <a:cubicBezTo>
                    <a:pt x="0" y="8494"/>
                    <a:pt x="2400" y="10895"/>
                    <a:pt x="5446" y="10895"/>
                  </a:cubicBezTo>
                  <a:cubicBezTo>
                    <a:pt x="8493" y="10895"/>
                    <a:pt x="10892" y="8494"/>
                    <a:pt x="10892" y="5447"/>
                  </a:cubicBezTo>
                  <a:cubicBezTo>
                    <a:pt x="10892" y="2401"/>
                    <a:pt x="8493" y="0"/>
                    <a:pt x="5446" y="0"/>
                  </a:cubicBezTo>
                  <a:cubicBezTo>
                    <a:pt x="2493" y="0"/>
                    <a:pt x="0" y="2493"/>
                    <a:pt x="0" y="544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F5D92FE-9429-B63D-851E-09B7CD30A0D7}"/>
                </a:ext>
              </a:extLst>
            </p:cNvPr>
            <p:cNvSpPr/>
            <p:nvPr/>
          </p:nvSpPr>
          <p:spPr>
            <a:xfrm>
              <a:off x="9735271" y="2637396"/>
              <a:ext cx="12738" cy="12741"/>
            </a:xfrm>
            <a:custGeom>
              <a:avLst/>
              <a:gdLst>
                <a:gd name="connsiteX0" fmla="*/ 0 w 12738"/>
                <a:gd name="connsiteY0" fmla="*/ 6371 h 12741"/>
                <a:gd name="connsiteX1" fmla="*/ 6369 w 12738"/>
                <a:gd name="connsiteY1" fmla="*/ 12742 h 12741"/>
                <a:gd name="connsiteX2" fmla="*/ 12739 w 12738"/>
                <a:gd name="connsiteY2" fmla="*/ 6371 h 12741"/>
                <a:gd name="connsiteX3" fmla="*/ 6369 w 12738"/>
                <a:gd name="connsiteY3" fmla="*/ 0 h 12741"/>
                <a:gd name="connsiteX4" fmla="*/ 0 w 12738"/>
                <a:gd name="connsiteY4" fmla="*/ 6371 h 1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8" h="12741">
                  <a:moveTo>
                    <a:pt x="0" y="6371"/>
                  </a:moveTo>
                  <a:cubicBezTo>
                    <a:pt x="0" y="9879"/>
                    <a:pt x="2862" y="12742"/>
                    <a:pt x="6369" y="12742"/>
                  </a:cubicBezTo>
                  <a:cubicBezTo>
                    <a:pt x="9877" y="12742"/>
                    <a:pt x="12739" y="9879"/>
                    <a:pt x="12739" y="6371"/>
                  </a:cubicBezTo>
                  <a:cubicBezTo>
                    <a:pt x="12739" y="2862"/>
                    <a:pt x="9877" y="0"/>
                    <a:pt x="6369" y="0"/>
                  </a:cubicBezTo>
                  <a:cubicBezTo>
                    <a:pt x="2862" y="0"/>
                    <a:pt x="0" y="2862"/>
                    <a:pt x="0" y="637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60BB814-C25D-609E-F75A-429EA10CBE30}"/>
                </a:ext>
              </a:extLst>
            </p:cNvPr>
            <p:cNvSpPr/>
            <p:nvPr/>
          </p:nvSpPr>
          <p:spPr>
            <a:xfrm>
              <a:off x="9734348" y="2961567"/>
              <a:ext cx="14584" cy="14588"/>
            </a:xfrm>
            <a:custGeom>
              <a:avLst/>
              <a:gdLst>
                <a:gd name="connsiteX0" fmla="*/ 0 w 14584"/>
                <a:gd name="connsiteY0" fmla="*/ 7294 h 14588"/>
                <a:gd name="connsiteX1" fmla="*/ 7293 w 14584"/>
                <a:gd name="connsiteY1" fmla="*/ 14588 h 14588"/>
                <a:gd name="connsiteX2" fmla="*/ 14585 w 14584"/>
                <a:gd name="connsiteY2" fmla="*/ 7294 h 14588"/>
                <a:gd name="connsiteX3" fmla="*/ 7293 w 14584"/>
                <a:gd name="connsiteY3" fmla="*/ 0 h 14588"/>
                <a:gd name="connsiteX4" fmla="*/ 0 w 14584"/>
                <a:gd name="connsiteY4" fmla="*/ 7294 h 1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4" h="14588">
                  <a:moveTo>
                    <a:pt x="0" y="7294"/>
                  </a:moveTo>
                  <a:cubicBezTo>
                    <a:pt x="0" y="11264"/>
                    <a:pt x="3231" y="14588"/>
                    <a:pt x="7293" y="14588"/>
                  </a:cubicBezTo>
                  <a:cubicBezTo>
                    <a:pt x="11354" y="14588"/>
                    <a:pt x="14585" y="11357"/>
                    <a:pt x="14585" y="7294"/>
                  </a:cubicBezTo>
                  <a:cubicBezTo>
                    <a:pt x="14585" y="3232"/>
                    <a:pt x="11354" y="0"/>
                    <a:pt x="7293" y="0"/>
                  </a:cubicBezTo>
                  <a:cubicBezTo>
                    <a:pt x="3324" y="92"/>
                    <a:pt x="0" y="3324"/>
                    <a:pt x="0" y="729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0FA02EA-59DC-B7A6-AC74-5C30120B2929}"/>
                </a:ext>
              </a:extLst>
            </p:cNvPr>
            <p:cNvSpPr/>
            <p:nvPr/>
          </p:nvSpPr>
          <p:spPr>
            <a:xfrm>
              <a:off x="9733517" y="3295156"/>
              <a:ext cx="16430" cy="16434"/>
            </a:xfrm>
            <a:custGeom>
              <a:avLst/>
              <a:gdLst>
                <a:gd name="connsiteX0" fmla="*/ 0 w 16430"/>
                <a:gd name="connsiteY0" fmla="*/ 8218 h 16434"/>
                <a:gd name="connsiteX1" fmla="*/ 8216 w 16430"/>
                <a:gd name="connsiteY1" fmla="*/ 16435 h 16434"/>
                <a:gd name="connsiteX2" fmla="*/ 16431 w 16430"/>
                <a:gd name="connsiteY2" fmla="*/ 8218 h 16434"/>
                <a:gd name="connsiteX3" fmla="*/ 8216 w 16430"/>
                <a:gd name="connsiteY3" fmla="*/ 0 h 16434"/>
                <a:gd name="connsiteX4" fmla="*/ 0 w 16430"/>
                <a:gd name="connsiteY4" fmla="*/ 8218 h 1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0" h="16434">
                  <a:moveTo>
                    <a:pt x="0" y="8218"/>
                  </a:moveTo>
                  <a:cubicBezTo>
                    <a:pt x="0" y="12742"/>
                    <a:pt x="3693" y="16435"/>
                    <a:pt x="8216" y="16435"/>
                  </a:cubicBezTo>
                  <a:cubicBezTo>
                    <a:pt x="12739" y="16435"/>
                    <a:pt x="16431" y="12742"/>
                    <a:pt x="16431" y="8218"/>
                  </a:cubicBezTo>
                  <a:cubicBezTo>
                    <a:pt x="16431" y="3693"/>
                    <a:pt x="12739" y="0"/>
                    <a:pt x="8216" y="0"/>
                  </a:cubicBezTo>
                  <a:cubicBezTo>
                    <a:pt x="3600" y="0"/>
                    <a:pt x="0" y="3693"/>
                    <a:pt x="0" y="82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B7049994-3846-6D4C-C444-30B1DE210E8D}"/>
                </a:ext>
              </a:extLst>
            </p:cNvPr>
            <p:cNvSpPr/>
            <p:nvPr/>
          </p:nvSpPr>
          <p:spPr>
            <a:xfrm>
              <a:off x="9732594" y="3628745"/>
              <a:ext cx="18092" cy="18096"/>
            </a:xfrm>
            <a:custGeom>
              <a:avLst/>
              <a:gdLst>
                <a:gd name="connsiteX0" fmla="*/ 0 w 18092"/>
                <a:gd name="connsiteY0" fmla="*/ 9048 h 18096"/>
                <a:gd name="connsiteX1" fmla="*/ 9046 w 18092"/>
                <a:gd name="connsiteY1" fmla="*/ 18097 h 18096"/>
                <a:gd name="connsiteX2" fmla="*/ 18092 w 18092"/>
                <a:gd name="connsiteY2" fmla="*/ 9048 h 18096"/>
                <a:gd name="connsiteX3" fmla="*/ 9046 w 18092"/>
                <a:gd name="connsiteY3" fmla="*/ 0 h 18096"/>
                <a:gd name="connsiteX4" fmla="*/ 0 w 18092"/>
                <a:gd name="connsiteY4" fmla="*/ 9048 h 1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2" h="18096">
                  <a:moveTo>
                    <a:pt x="0" y="9048"/>
                  </a:moveTo>
                  <a:cubicBezTo>
                    <a:pt x="0" y="14034"/>
                    <a:pt x="4061" y="18097"/>
                    <a:pt x="9046" y="18097"/>
                  </a:cubicBezTo>
                  <a:cubicBezTo>
                    <a:pt x="14031" y="18097"/>
                    <a:pt x="18092" y="14034"/>
                    <a:pt x="18092" y="9048"/>
                  </a:cubicBezTo>
                  <a:cubicBezTo>
                    <a:pt x="18092" y="4063"/>
                    <a:pt x="14031" y="0"/>
                    <a:pt x="9046" y="0"/>
                  </a:cubicBezTo>
                  <a:cubicBezTo>
                    <a:pt x="4061" y="0"/>
                    <a:pt x="0" y="3970"/>
                    <a:pt x="0" y="904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96A64DA-93E2-1CE6-1554-08FF706C5C37}"/>
                </a:ext>
              </a:extLst>
            </p:cNvPr>
            <p:cNvSpPr/>
            <p:nvPr/>
          </p:nvSpPr>
          <p:spPr>
            <a:xfrm>
              <a:off x="9731671" y="3962242"/>
              <a:ext cx="19939" cy="19943"/>
            </a:xfrm>
            <a:custGeom>
              <a:avLst/>
              <a:gdLst>
                <a:gd name="connsiteX0" fmla="*/ 0 w 19939"/>
                <a:gd name="connsiteY0" fmla="*/ 9972 h 19943"/>
                <a:gd name="connsiteX1" fmla="*/ 9970 w 19939"/>
                <a:gd name="connsiteY1" fmla="*/ 19943 h 19943"/>
                <a:gd name="connsiteX2" fmla="*/ 19939 w 19939"/>
                <a:gd name="connsiteY2" fmla="*/ 9972 h 19943"/>
                <a:gd name="connsiteX3" fmla="*/ 9970 w 19939"/>
                <a:gd name="connsiteY3" fmla="*/ 0 h 19943"/>
                <a:gd name="connsiteX4" fmla="*/ 0 w 19939"/>
                <a:gd name="connsiteY4" fmla="*/ 9972 h 1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9" h="19943">
                  <a:moveTo>
                    <a:pt x="0" y="9972"/>
                  </a:moveTo>
                  <a:cubicBezTo>
                    <a:pt x="0" y="15512"/>
                    <a:pt x="4431" y="19943"/>
                    <a:pt x="9970" y="19943"/>
                  </a:cubicBezTo>
                  <a:cubicBezTo>
                    <a:pt x="15508" y="19943"/>
                    <a:pt x="19939" y="15512"/>
                    <a:pt x="19939" y="9972"/>
                  </a:cubicBezTo>
                  <a:cubicBezTo>
                    <a:pt x="19939" y="4432"/>
                    <a:pt x="15508" y="0"/>
                    <a:pt x="9970" y="0"/>
                  </a:cubicBezTo>
                  <a:cubicBezTo>
                    <a:pt x="4431" y="0"/>
                    <a:pt x="0" y="4432"/>
                    <a:pt x="0" y="997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CEE0082F-010A-8C0B-68CC-274D9D6D4054}"/>
                </a:ext>
              </a:extLst>
            </p:cNvPr>
            <p:cNvSpPr/>
            <p:nvPr/>
          </p:nvSpPr>
          <p:spPr>
            <a:xfrm>
              <a:off x="9730748" y="4301186"/>
              <a:ext cx="21784" cy="21789"/>
            </a:xfrm>
            <a:custGeom>
              <a:avLst/>
              <a:gdLst>
                <a:gd name="connsiteX0" fmla="*/ 0 w 21784"/>
                <a:gd name="connsiteY0" fmla="*/ 10895 h 21789"/>
                <a:gd name="connsiteX1" fmla="*/ 10892 w 21784"/>
                <a:gd name="connsiteY1" fmla="*/ 21790 h 21789"/>
                <a:gd name="connsiteX2" fmla="*/ 21785 w 21784"/>
                <a:gd name="connsiteY2" fmla="*/ 10895 h 21789"/>
                <a:gd name="connsiteX3" fmla="*/ 10892 w 21784"/>
                <a:gd name="connsiteY3" fmla="*/ 0 h 21789"/>
                <a:gd name="connsiteX4" fmla="*/ 0 w 21784"/>
                <a:gd name="connsiteY4" fmla="*/ 10895 h 2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4" h="21789">
                  <a:moveTo>
                    <a:pt x="0" y="10895"/>
                  </a:moveTo>
                  <a:cubicBezTo>
                    <a:pt x="0" y="16896"/>
                    <a:pt x="4892" y="21790"/>
                    <a:pt x="10892" y="21790"/>
                  </a:cubicBezTo>
                  <a:cubicBezTo>
                    <a:pt x="16892" y="21790"/>
                    <a:pt x="21785" y="16896"/>
                    <a:pt x="21785" y="10895"/>
                  </a:cubicBezTo>
                  <a:cubicBezTo>
                    <a:pt x="21785" y="4893"/>
                    <a:pt x="16892" y="0"/>
                    <a:pt x="10892" y="0"/>
                  </a:cubicBezTo>
                  <a:cubicBezTo>
                    <a:pt x="4892" y="0"/>
                    <a:pt x="0" y="4893"/>
                    <a:pt x="0" y="1089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43EC8EF-8DEC-B1F3-0D7C-2179310D4F59}"/>
                </a:ext>
              </a:extLst>
            </p:cNvPr>
            <p:cNvSpPr/>
            <p:nvPr/>
          </p:nvSpPr>
          <p:spPr>
            <a:xfrm>
              <a:off x="9729825" y="4640222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6" y="0"/>
                  </a:cubicBezTo>
                  <a:cubicBezTo>
                    <a:pt x="5354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8BCEFD41-E1F9-A373-E021-C46839353F94}"/>
                </a:ext>
              </a:extLst>
            </p:cNvPr>
            <p:cNvSpPr/>
            <p:nvPr/>
          </p:nvSpPr>
          <p:spPr>
            <a:xfrm>
              <a:off x="9729825" y="4927369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6" y="0"/>
                  </a:cubicBezTo>
                  <a:cubicBezTo>
                    <a:pt x="5354" y="0"/>
                    <a:pt x="0" y="5263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CF74B8-9499-3254-AA62-EB61942CD31A}"/>
                </a:ext>
              </a:extLst>
            </p:cNvPr>
            <p:cNvSpPr/>
            <p:nvPr/>
          </p:nvSpPr>
          <p:spPr>
            <a:xfrm>
              <a:off x="7640508" y="1346897"/>
              <a:ext cx="8307" cy="8309"/>
            </a:xfrm>
            <a:custGeom>
              <a:avLst/>
              <a:gdLst>
                <a:gd name="connsiteX0" fmla="*/ 0 w 8307"/>
                <a:gd name="connsiteY0" fmla="*/ 4155 h 8309"/>
                <a:gd name="connsiteX1" fmla="*/ 4154 w 8307"/>
                <a:gd name="connsiteY1" fmla="*/ 8310 h 8309"/>
                <a:gd name="connsiteX2" fmla="*/ 8307 w 8307"/>
                <a:gd name="connsiteY2" fmla="*/ 4155 h 8309"/>
                <a:gd name="connsiteX3" fmla="*/ 4154 w 8307"/>
                <a:gd name="connsiteY3" fmla="*/ 0 h 8309"/>
                <a:gd name="connsiteX4" fmla="*/ 0 w 8307"/>
                <a:gd name="connsiteY4" fmla="*/ 4155 h 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7" h="8309">
                  <a:moveTo>
                    <a:pt x="0" y="4155"/>
                  </a:moveTo>
                  <a:cubicBezTo>
                    <a:pt x="0" y="6463"/>
                    <a:pt x="1846" y="8310"/>
                    <a:pt x="4154" y="8310"/>
                  </a:cubicBezTo>
                  <a:cubicBezTo>
                    <a:pt x="6462" y="8310"/>
                    <a:pt x="8307" y="6463"/>
                    <a:pt x="8307" y="4155"/>
                  </a:cubicBezTo>
                  <a:cubicBezTo>
                    <a:pt x="8307" y="1847"/>
                    <a:pt x="6462" y="0"/>
                    <a:pt x="4154" y="0"/>
                  </a:cubicBezTo>
                  <a:cubicBezTo>
                    <a:pt x="1846" y="0"/>
                    <a:pt x="0" y="1847"/>
                    <a:pt x="0" y="415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1E59EC8-E656-1FC4-647C-105999565E6C}"/>
                </a:ext>
              </a:extLst>
            </p:cNvPr>
            <p:cNvSpPr/>
            <p:nvPr/>
          </p:nvSpPr>
          <p:spPr>
            <a:xfrm>
              <a:off x="7639677" y="1641708"/>
              <a:ext cx="10154" cy="10156"/>
            </a:xfrm>
            <a:custGeom>
              <a:avLst/>
              <a:gdLst>
                <a:gd name="connsiteX0" fmla="*/ 0 w 10154"/>
                <a:gd name="connsiteY0" fmla="*/ 5078 h 10156"/>
                <a:gd name="connsiteX1" fmla="*/ 5077 w 10154"/>
                <a:gd name="connsiteY1" fmla="*/ 10156 h 10156"/>
                <a:gd name="connsiteX2" fmla="*/ 10154 w 10154"/>
                <a:gd name="connsiteY2" fmla="*/ 5078 h 10156"/>
                <a:gd name="connsiteX3" fmla="*/ 5077 w 10154"/>
                <a:gd name="connsiteY3" fmla="*/ 0 h 10156"/>
                <a:gd name="connsiteX4" fmla="*/ 0 w 10154"/>
                <a:gd name="connsiteY4" fmla="*/ 5078 h 1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4" h="10156">
                  <a:moveTo>
                    <a:pt x="0" y="5078"/>
                  </a:moveTo>
                  <a:cubicBezTo>
                    <a:pt x="0" y="7848"/>
                    <a:pt x="2215" y="10156"/>
                    <a:pt x="5077" y="10156"/>
                  </a:cubicBezTo>
                  <a:cubicBezTo>
                    <a:pt x="7847" y="10156"/>
                    <a:pt x="10154" y="7940"/>
                    <a:pt x="10154" y="5078"/>
                  </a:cubicBezTo>
                  <a:cubicBezTo>
                    <a:pt x="10154" y="2308"/>
                    <a:pt x="7938" y="0"/>
                    <a:pt x="5077" y="0"/>
                  </a:cubicBezTo>
                  <a:cubicBezTo>
                    <a:pt x="2215" y="0"/>
                    <a:pt x="0" y="2308"/>
                    <a:pt x="0" y="507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3517244-9C7A-6601-94E7-9F333A1FFA99}"/>
                </a:ext>
              </a:extLst>
            </p:cNvPr>
            <p:cNvSpPr/>
            <p:nvPr/>
          </p:nvSpPr>
          <p:spPr>
            <a:xfrm>
              <a:off x="7638846" y="1943258"/>
              <a:ext cx="11815" cy="11818"/>
            </a:xfrm>
            <a:custGeom>
              <a:avLst/>
              <a:gdLst>
                <a:gd name="connsiteX0" fmla="*/ 0 w 11815"/>
                <a:gd name="connsiteY0" fmla="*/ 5909 h 11818"/>
                <a:gd name="connsiteX1" fmla="*/ 5907 w 11815"/>
                <a:gd name="connsiteY1" fmla="*/ 11818 h 11818"/>
                <a:gd name="connsiteX2" fmla="*/ 11815 w 11815"/>
                <a:gd name="connsiteY2" fmla="*/ 5909 h 11818"/>
                <a:gd name="connsiteX3" fmla="*/ 5907 w 11815"/>
                <a:gd name="connsiteY3" fmla="*/ 0 h 11818"/>
                <a:gd name="connsiteX4" fmla="*/ 0 w 11815"/>
                <a:gd name="connsiteY4" fmla="*/ 5909 h 1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5" h="11818">
                  <a:moveTo>
                    <a:pt x="0" y="5909"/>
                  </a:moveTo>
                  <a:cubicBezTo>
                    <a:pt x="0" y="9141"/>
                    <a:pt x="2677" y="11818"/>
                    <a:pt x="5907" y="11818"/>
                  </a:cubicBezTo>
                  <a:cubicBezTo>
                    <a:pt x="9138" y="11818"/>
                    <a:pt x="11815" y="9141"/>
                    <a:pt x="11815" y="5909"/>
                  </a:cubicBezTo>
                  <a:cubicBezTo>
                    <a:pt x="11815" y="2678"/>
                    <a:pt x="9138" y="0"/>
                    <a:pt x="5907" y="0"/>
                  </a:cubicBezTo>
                  <a:cubicBezTo>
                    <a:pt x="2584" y="0"/>
                    <a:pt x="0" y="2678"/>
                    <a:pt x="0" y="590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65B7BA8-5DA9-61C8-BA0D-9F1590D28DDF}"/>
                </a:ext>
              </a:extLst>
            </p:cNvPr>
            <p:cNvSpPr/>
            <p:nvPr/>
          </p:nvSpPr>
          <p:spPr>
            <a:xfrm>
              <a:off x="7637923" y="2287465"/>
              <a:ext cx="13477" cy="13480"/>
            </a:xfrm>
            <a:custGeom>
              <a:avLst/>
              <a:gdLst>
                <a:gd name="connsiteX0" fmla="*/ 0 w 13477"/>
                <a:gd name="connsiteY0" fmla="*/ 6740 h 13480"/>
                <a:gd name="connsiteX1" fmla="*/ 6739 w 13477"/>
                <a:gd name="connsiteY1" fmla="*/ 13480 h 13480"/>
                <a:gd name="connsiteX2" fmla="*/ 13477 w 13477"/>
                <a:gd name="connsiteY2" fmla="*/ 6740 h 13480"/>
                <a:gd name="connsiteX3" fmla="*/ 6739 w 13477"/>
                <a:gd name="connsiteY3" fmla="*/ 0 h 13480"/>
                <a:gd name="connsiteX4" fmla="*/ 0 w 13477"/>
                <a:gd name="connsiteY4" fmla="*/ 6740 h 1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" h="13480">
                  <a:moveTo>
                    <a:pt x="0" y="6740"/>
                  </a:moveTo>
                  <a:cubicBezTo>
                    <a:pt x="0" y="10433"/>
                    <a:pt x="3046" y="13480"/>
                    <a:pt x="6739" y="13480"/>
                  </a:cubicBezTo>
                  <a:cubicBezTo>
                    <a:pt x="10431" y="13480"/>
                    <a:pt x="13477" y="10433"/>
                    <a:pt x="13477" y="6740"/>
                  </a:cubicBezTo>
                  <a:cubicBezTo>
                    <a:pt x="13477" y="3047"/>
                    <a:pt x="10431" y="0"/>
                    <a:pt x="6739" y="0"/>
                  </a:cubicBezTo>
                  <a:cubicBezTo>
                    <a:pt x="3046" y="0"/>
                    <a:pt x="0" y="3047"/>
                    <a:pt x="0" y="674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85DA089-DEAB-C68F-2B4A-8489BBEB6EE0}"/>
                </a:ext>
              </a:extLst>
            </p:cNvPr>
            <p:cNvSpPr/>
            <p:nvPr/>
          </p:nvSpPr>
          <p:spPr>
            <a:xfrm>
              <a:off x="7637092" y="2636196"/>
              <a:ext cx="15138" cy="15142"/>
            </a:xfrm>
            <a:custGeom>
              <a:avLst/>
              <a:gdLst>
                <a:gd name="connsiteX0" fmla="*/ 0 w 15138"/>
                <a:gd name="connsiteY0" fmla="*/ 7571 h 15142"/>
                <a:gd name="connsiteX1" fmla="*/ 7569 w 15138"/>
                <a:gd name="connsiteY1" fmla="*/ 15142 h 15142"/>
                <a:gd name="connsiteX2" fmla="*/ 15138 w 15138"/>
                <a:gd name="connsiteY2" fmla="*/ 7571 h 15142"/>
                <a:gd name="connsiteX3" fmla="*/ 7569 w 15138"/>
                <a:gd name="connsiteY3" fmla="*/ 0 h 15142"/>
                <a:gd name="connsiteX4" fmla="*/ 0 w 15138"/>
                <a:gd name="connsiteY4" fmla="*/ 7571 h 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" h="15142">
                  <a:moveTo>
                    <a:pt x="0" y="7571"/>
                  </a:moveTo>
                  <a:cubicBezTo>
                    <a:pt x="0" y="11726"/>
                    <a:pt x="3415" y="15142"/>
                    <a:pt x="7569" y="15142"/>
                  </a:cubicBezTo>
                  <a:cubicBezTo>
                    <a:pt x="11723" y="15142"/>
                    <a:pt x="15138" y="11726"/>
                    <a:pt x="15138" y="7571"/>
                  </a:cubicBezTo>
                  <a:cubicBezTo>
                    <a:pt x="15138" y="3416"/>
                    <a:pt x="11723" y="0"/>
                    <a:pt x="7569" y="0"/>
                  </a:cubicBezTo>
                  <a:cubicBezTo>
                    <a:pt x="3415" y="0"/>
                    <a:pt x="0" y="3416"/>
                    <a:pt x="0" y="757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11ED4B10-6629-C605-BB2C-27465F037CA5}"/>
                </a:ext>
              </a:extLst>
            </p:cNvPr>
            <p:cNvSpPr/>
            <p:nvPr/>
          </p:nvSpPr>
          <p:spPr>
            <a:xfrm>
              <a:off x="7636261" y="2960367"/>
              <a:ext cx="16892" cy="16988"/>
            </a:xfrm>
            <a:custGeom>
              <a:avLst/>
              <a:gdLst>
                <a:gd name="connsiteX0" fmla="*/ 0 w 16892"/>
                <a:gd name="connsiteY0" fmla="*/ 8494 h 16988"/>
                <a:gd name="connsiteX1" fmla="*/ 8492 w 16892"/>
                <a:gd name="connsiteY1" fmla="*/ 16989 h 16988"/>
                <a:gd name="connsiteX2" fmla="*/ 16893 w 16892"/>
                <a:gd name="connsiteY2" fmla="*/ 8494 h 16988"/>
                <a:gd name="connsiteX3" fmla="*/ 8492 w 16892"/>
                <a:gd name="connsiteY3" fmla="*/ 0 h 16988"/>
                <a:gd name="connsiteX4" fmla="*/ 0 w 16892"/>
                <a:gd name="connsiteY4" fmla="*/ 8494 h 1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2" h="16988">
                  <a:moveTo>
                    <a:pt x="0" y="8494"/>
                  </a:moveTo>
                  <a:cubicBezTo>
                    <a:pt x="0" y="13203"/>
                    <a:pt x="3785" y="16989"/>
                    <a:pt x="8492" y="16989"/>
                  </a:cubicBezTo>
                  <a:cubicBezTo>
                    <a:pt x="13200" y="16989"/>
                    <a:pt x="16893" y="13203"/>
                    <a:pt x="16893" y="8494"/>
                  </a:cubicBezTo>
                  <a:cubicBezTo>
                    <a:pt x="16893" y="3786"/>
                    <a:pt x="13108" y="0"/>
                    <a:pt x="8492" y="0"/>
                  </a:cubicBezTo>
                  <a:cubicBezTo>
                    <a:pt x="3785" y="92"/>
                    <a:pt x="0" y="3878"/>
                    <a:pt x="0" y="849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7667B06-7618-2D91-072D-78268BE6C75F}"/>
                </a:ext>
              </a:extLst>
            </p:cNvPr>
            <p:cNvSpPr/>
            <p:nvPr/>
          </p:nvSpPr>
          <p:spPr>
            <a:xfrm>
              <a:off x="7635431" y="3294048"/>
              <a:ext cx="18645" cy="18650"/>
            </a:xfrm>
            <a:custGeom>
              <a:avLst/>
              <a:gdLst>
                <a:gd name="connsiteX0" fmla="*/ 0 w 18645"/>
                <a:gd name="connsiteY0" fmla="*/ 9325 h 18650"/>
                <a:gd name="connsiteX1" fmla="*/ 9323 w 18645"/>
                <a:gd name="connsiteY1" fmla="*/ 18651 h 18650"/>
                <a:gd name="connsiteX2" fmla="*/ 18646 w 18645"/>
                <a:gd name="connsiteY2" fmla="*/ 9325 h 18650"/>
                <a:gd name="connsiteX3" fmla="*/ 9323 w 18645"/>
                <a:gd name="connsiteY3" fmla="*/ 0 h 18650"/>
                <a:gd name="connsiteX4" fmla="*/ 0 w 18645"/>
                <a:gd name="connsiteY4" fmla="*/ 9325 h 1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5" h="18650">
                  <a:moveTo>
                    <a:pt x="0" y="9325"/>
                  </a:moveTo>
                  <a:cubicBezTo>
                    <a:pt x="0" y="14496"/>
                    <a:pt x="4153" y="18651"/>
                    <a:pt x="9323" y="18651"/>
                  </a:cubicBezTo>
                  <a:cubicBezTo>
                    <a:pt x="14492" y="18651"/>
                    <a:pt x="18646" y="14496"/>
                    <a:pt x="18646" y="9325"/>
                  </a:cubicBezTo>
                  <a:cubicBezTo>
                    <a:pt x="18646" y="4155"/>
                    <a:pt x="14492" y="0"/>
                    <a:pt x="9323" y="0"/>
                  </a:cubicBezTo>
                  <a:cubicBezTo>
                    <a:pt x="4153" y="0"/>
                    <a:pt x="0" y="4155"/>
                    <a:pt x="0" y="932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65BA7FF-6594-40C7-C4C4-C2585A301FC1}"/>
                </a:ext>
              </a:extLst>
            </p:cNvPr>
            <p:cNvSpPr/>
            <p:nvPr/>
          </p:nvSpPr>
          <p:spPr>
            <a:xfrm>
              <a:off x="7634600" y="3627637"/>
              <a:ext cx="20308" cy="20312"/>
            </a:xfrm>
            <a:custGeom>
              <a:avLst/>
              <a:gdLst>
                <a:gd name="connsiteX0" fmla="*/ 0 w 20308"/>
                <a:gd name="connsiteY0" fmla="*/ 10156 h 20312"/>
                <a:gd name="connsiteX1" fmla="*/ 10154 w 20308"/>
                <a:gd name="connsiteY1" fmla="*/ 20313 h 20312"/>
                <a:gd name="connsiteX2" fmla="*/ 20308 w 20308"/>
                <a:gd name="connsiteY2" fmla="*/ 10156 h 20312"/>
                <a:gd name="connsiteX3" fmla="*/ 10154 w 20308"/>
                <a:gd name="connsiteY3" fmla="*/ 0 h 20312"/>
                <a:gd name="connsiteX4" fmla="*/ 0 w 20308"/>
                <a:gd name="connsiteY4" fmla="*/ 10156 h 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08" h="20312">
                  <a:moveTo>
                    <a:pt x="0" y="10156"/>
                  </a:moveTo>
                  <a:cubicBezTo>
                    <a:pt x="0" y="15788"/>
                    <a:pt x="4523" y="20313"/>
                    <a:pt x="10154" y="20313"/>
                  </a:cubicBezTo>
                  <a:cubicBezTo>
                    <a:pt x="15785" y="20313"/>
                    <a:pt x="20308" y="15788"/>
                    <a:pt x="20308" y="10156"/>
                  </a:cubicBezTo>
                  <a:cubicBezTo>
                    <a:pt x="20308" y="4524"/>
                    <a:pt x="15785" y="0"/>
                    <a:pt x="10154" y="0"/>
                  </a:cubicBezTo>
                  <a:cubicBezTo>
                    <a:pt x="4523" y="0"/>
                    <a:pt x="0" y="4524"/>
                    <a:pt x="0" y="1015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651D26D-FB2D-E90F-14FE-9B8A40513957}"/>
                </a:ext>
              </a:extLst>
            </p:cNvPr>
            <p:cNvSpPr/>
            <p:nvPr/>
          </p:nvSpPr>
          <p:spPr>
            <a:xfrm>
              <a:off x="7633677" y="3961226"/>
              <a:ext cx="21969" cy="21974"/>
            </a:xfrm>
            <a:custGeom>
              <a:avLst/>
              <a:gdLst>
                <a:gd name="connsiteX0" fmla="*/ 0 w 21969"/>
                <a:gd name="connsiteY0" fmla="*/ 10987 h 21974"/>
                <a:gd name="connsiteX1" fmla="*/ 10985 w 21969"/>
                <a:gd name="connsiteY1" fmla="*/ 21975 h 21974"/>
                <a:gd name="connsiteX2" fmla="*/ 21970 w 21969"/>
                <a:gd name="connsiteY2" fmla="*/ 10987 h 21974"/>
                <a:gd name="connsiteX3" fmla="*/ 10985 w 21969"/>
                <a:gd name="connsiteY3" fmla="*/ 0 h 21974"/>
                <a:gd name="connsiteX4" fmla="*/ 0 w 21969"/>
                <a:gd name="connsiteY4" fmla="*/ 10987 h 2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69" h="21974">
                  <a:moveTo>
                    <a:pt x="0" y="10987"/>
                  </a:moveTo>
                  <a:cubicBezTo>
                    <a:pt x="0" y="17081"/>
                    <a:pt x="4892" y="21975"/>
                    <a:pt x="10985" y="21975"/>
                  </a:cubicBezTo>
                  <a:cubicBezTo>
                    <a:pt x="17077" y="21975"/>
                    <a:pt x="21970" y="17081"/>
                    <a:pt x="21970" y="10987"/>
                  </a:cubicBezTo>
                  <a:cubicBezTo>
                    <a:pt x="21970" y="4893"/>
                    <a:pt x="17077" y="0"/>
                    <a:pt x="10985" y="0"/>
                  </a:cubicBezTo>
                  <a:cubicBezTo>
                    <a:pt x="4984" y="0"/>
                    <a:pt x="0" y="4893"/>
                    <a:pt x="0" y="1098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47E1448-0741-E054-1672-C6971BD40368}"/>
                </a:ext>
              </a:extLst>
            </p:cNvPr>
            <p:cNvSpPr/>
            <p:nvPr/>
          </p:nvSpPr>
          <p:spPr>
            <a:xfrm>
              <a:off x="7632846" y="4300263"/>
              <a:ext cx="23631" cy="23636"/>
            </a:xfrm>
            <a:custGeom>
              <a:avLst/>
              <a:gdLst>
                <a:gd name="connsiteX0" fmla="*/ 0 w 23631"/>
                <a:gd name="connsiteY0" fmla="*/ 11818 h 23636"/>
                <a:gd name="connsiteX1" fmla="*/ 11816 w 23631"/>
                <a:gd name="connsiteY1" fmla="*/ 23637 h 23636"/>
                <a:gd name="connsiteX2" fmla="*/ 23631 w 23631"/>
                <a:gd name="connsiteY2" fmla="*/ 11818 h 23636"/>
                <a:gd name="connsiteX3" fmla="*/ 11816 w 23631"/>
                <a:gd name="connsiteY3" fmla="*/ 0 h 23636"/>
                <a:gd name="connsiteX4" fmla="*/ 0 w 23631"/>
                <a:gd name="connsiteY4" fmla="*/ 11818 h 2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1" h="23636">
                  <a:moveTo>
                    <a:pt x="0" y="11818"/>
                  </a:moveTo>
                  <a:cubicBezTo>
                    <a:pt x="0" y="18374"/>
                    <a:pt x="5262" y="23637"/>
                    <a:pt x="11816" y="23637"/>
                  </a:cubicBezTo>
                  <a:cubicBezTo>
                    <a:pt x="18369" y="23637"/>
                    <a:pt x="23631" y="18374"/>
                    <a:pt x="23631" y="11818"/>
                  </a:cubicBezTo>
                  <a:cubicBezTo>
                    <a:pt x="23631" y="5263"/>
                    <a:pt x="18369" y="0"/>
                    <a:pt x="11816" y="0"/>
                  </a:cubicBezTo>
                  <a:cubicBezTo>
                    <a:pt x="5354" y="0"/>
                    <a:pt x="0" y="5355"/>
                    <a:pt x="0" y="1181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558B5D44-FEA3-857B-5E93-C4077C8EFD94}"/>
                </a:ext>
              </a:extLst>
            </p:cNvPr>
            <p:cNvSpPr/>
            <p:nvPr/>
          </p:nvSpPr>
          <p:spPr>
            <a:xfrm>
              <a:off x="7632015" y="4639299"/>
              <a:ext cx="25477" cy="25482"/>
            </a:xfrm>
            <a:custGeom>
              <a:avLst/>
              <a:gdLst>
                <a:gd name="connsiteX0" fmla="*/ 0 w 25477"/>
                <a:gd name="connsiteY0" fmla="*/ 12742 h 25482"/>
                <a:gd name="connsiteX1" fmla="*/ 12739 w 25477"/>
                <a:gd name="connsiteY1" fmla="*/ 25483 h 25482"/>
                <a:gd name="connsiteX2" fmla="*/ 25477 w 25477"/>
                <a:gd name="connsiteY2" fmla="*/ 12742 h 25482"/>
                <a:gd name="connsiteX3" fmla="*/ 12739 w 25477"/>
                <a:gd name="connsiteY3" fmla="*/ 0 h 25482"/>
                <a:gd name="connsiteX4" fmla="*/ 0 w 25477"/>
                <a:gd name="connsiteY4" fmla="*/ 12742 h 2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" h="25482">
                  <a:moveTo>
                    <a:pt x="0" y="12742"/>
                  </a:moveTo>
                  <a:cubicBezTo>
                    <a:pt x="0" y="19759"/>
                    <a:pt x="5724" y="25483"/>
                    <a:pt x="12739" y="25483"/>
                  </a:cubicBezTo>
                  <a:cubicBezTo>
                    <a:pt x="19754" y="25483"/>
                    <a:pt x="25477" y="19759"/>
                    <a:pt x="25477" y="12742"/>
                  </a:cubicBezTo>
                  <a:cubicBezTo>
                    <a:pt x="25477" y="5724"/>
                    <a:pt x="19754" y="0"/>
                    <a:pt x="12739" y="0"/>
                  </a:cubicBezTo>
                  <a:cubicBezTo>
                    <a:pt x="5631" y="0"/>
                    <a:pt x="0" y="5724"/>
                    <a:pt x="0" y="1274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D15E1F8-8E5A-A18F-1A7D-7985F9F9FD92}"/>
                </a:ext>
              </a:extLst>
            </p:cNvPr>
            <p:cNvSpPr/>
            <p:nvPr/>
          </p:nvSpPr>
          <p:spPr>
            <a:xfrm>
              <a:off x="7632015" y="4926446"/>
              <a:ext cx="25477" cy="25482"/>
            </a:xfrm>
            <a:custGeom>
              <a:avLst/>
              <a:gdLst>
                <a:gd name="connsiteX0" fmla="*/ 0 w 25477"/>
                <a:gd name="connsiteY0" fmla="*/ 12741 h 25482"/>
                <a:gd name="connsiteX1" fmla="*/ 12739 w 25477"/>
                <a:gd name="connsiteY1" fmla="*/ 25483 h 25482"/>
                <a:gd name="connsiteX2" fmla="*/ 25477 w 25477"/>
                <a:gd name="connsiteY2" fmla="*/ 12741 h 25482"/>
                <a:gd name="connsiteX3" fmla="*/ 12739 w 25477"/>
                <a:gd name="connsiteY3" fmla="*/ 0 h 25482"/>
                <a:gd name="connsiteX4" fmla="*/ 0 w 25477"/>
                <a:gd name="connsiteY4" fmla="*/ 12741 h 2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" h="25482">
                  <a:moveTo>
                    <a:pt x="0" y="12741"/>
                  </a:moveTo>
                  <a:cubicBezTo>
                    <a:pt x="0" y="19759"/>
                    <a:pt x="5724" y="25483"/>
                    <a:pt x="12739" y="25483"/>
                  </a:cubicBezTo>
                  <a:cubicBezTo>
                    <a:pt x="19754" y="25483"/>
                    <a:pt x="25477" y="19759"/>
                    <a:pt x="25477" y="12741"/>
                  </a:cubicBezTo>
                  <a:cubicBezTo>
                    <a:pt x="25477" y="5724"/>
                    <a:pt x="19754" y="0"/>
                    <a:pt x="12739" y="0"/>
                  </a:cubicBezTo>
                  <a:cubicBezTo>
                    <a:pt x="5631" y="0"/>
                    <a:pt x="0" y="5724"/>
                    <a:pt x="0" y="1274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53EA7A9-4B9D-2ADF-809F-FA7EE13EBCCB}"/>
                </a:ext>
              </a:extLst>
            </p:cNvPr>
            <p:cNvSpPr/>
            <p:nvPr/>
          </p:nvSpPr>
          <p:spPr>
            <a:xfrm>
              <a:off x="7632015" y="5239076"/>
              <a:ext cx="25477" cy="25483"/>
            </a:xfrm>
            <a:custGeom>
              <a:avLst/>
              <a:gdLst>
                <a:gd name="connsiteX0" fmla="*/ 0 w 25477"/>
                <a:gd name="connsiteY0" fmla="*/ 12742 h 25483"/>
                <a:gd name="connsiteX1" fmla="*/ 12739 w 25477"/>
                <a:gd name="connsiteY1" fmla="*/ 25483 h 25483"/>
                <a:gd name="connsiteX2" fmla="*/ 25477 w 25477"/>
                <a:gd name="connsiteY2" fmla="*/ 12742 h 25483"/>
                <a:gd name="connsiteX3" fmla="*/ 12739 w 25477"/>
                <a:gd name="connsiteY3" fmla="*/ 0 h 25483"/>
                <a:gd name="connsiteX4" fmla="*/ 0 w 25477"/>
                <a:gd name="connsiteY4" fmla="*/ 12742 h 2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" h="25483">
                  <a:moveTo>
                    <a:pt x="0" y="12742"/>
                  </a:moveTo>
                  <a:cubicBezTo>
                    <a:pt x="0" y="19759"/>
                    <a:pt x="5724" y="25483"/>
                    <a:pt x="12739" y="25483"/>
                  </a:cubicBezTo>
                  <a:cubicBezTo>
                    <a:pt x="19754" y="25483"/>
                    <a:pt x="25477" y="19759"/>
                    <a:pt x="25477" y="12742"/>
                  </a:cubicBezTo>
                  <a:cubicBezTo>
                    <a:pt x="25477" y="5724"/>
                    <a:pt x="19754" y="0"/>
                    <a:pt x="12739" y="0"/>
                  </a:cubicBezTo>
                  <a:cubicBezTo>
                    <a:pt x="5631" y="0"/>
                    <a:pt x="0" y="5724"/>
                    <a:pt x="0" y="1274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1D8B623-B6FF-AD71-F788-E720BDB6FCE1}"/>
                </a:ext>
              </a:extLst>
            </p:cNvPr>
            <p:cNvSpPr/>
            <p:nvPr/>
          </p:nvSpPr>
          <p:spPr>
            <a:xfrm>
              <a:off x="7289550" y="1345420"/>
              <a:ext cx="11261" cy="11264"/>
            </a:xfrm>
            <a:custGeom>
              <a:avLst/>
              <a:gdLst>
                <a:gd name="connsiteX0" fmla="*/ 0 w 11261"/>
                <a:gd name="connsiteY0" fmla="*/ 5632 h 11264"/>
                <a:gd name="connsiteX1" fmla="*/ 5631 w 11261"/>
                <a:gd name="connsiteY1" fmla="*/ 11264 h 11264"/>
                <a:gd name="connsiteX2" fmla="*/ 11262 w 11261"/>
                <a:gd name="connsiteY2" fmla="*/ 5632 h 11264"/>
                <a:gd name="connsiteX3" fmla="*/ 5631 w 11261"/>
                <a:gd name="connsiteY3" fmla="*/ 0 h 11264"/>
                <a:gd name="connsiteX4" fmla="*/ 0 w 11261"/>
                <a:gd name="connsiteY4" fmla="*/ 5632 h 1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61" h="11264">
                  <a:moveTo>
                    <a:pt x="0" y="5632"/>
                  </a:moveTo>
                  <a:cubicBezTo>
                    <a:pt x="0" y="8771"/>
                    <a:pt x="2493" y="11264"/>
                    <a:pt x="5631" y="11264"/>
                  </a:cubicBezTo>
                  <a:cubicBezTo>
                    <a:pt x="8769" y="11264"/>
                    <a:pt x="11262" y="8771"/>
                    <a:pt x="11262" y="5632"/>
                  </a:cubicBezTo>
                  <a:cubicBezTo>
                    <a:pt x="11262" y="2493"/>
                    <a:pt x="8769" y="0"/>
                    <a:pt x="5631" y="0"/>
                  </a:cubicBezTo>
                  <a:cubicBezTo>
                    <a:pt x="2585" y="0"/>
                    <a:pt x="0" y="2493"/>
                    <a:pt x="0" y="563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A565861-6A0C-DB86-F1E4-284422C420A3}"/>
                </a:ext>
              </a:extLst>
            </p:cNvPr>
            <p:cNvSpPr/>
            <p:nvPr/>
          </p:nvSpPr>
          <p:spPr>
            <a:xfrm>
              <a:off x="7288811" y="1640323"/>
              <a:ext cx="12923" cy="12926"/>
            </a:xfrm>
            <a:custGeom>
              <a:avLst/>
              <a:gdLst>
                <a:gd name="connsiteX0" fmla="*/ 0 w 12923"/>
                <a:gd name="connsiteY0" fmla="*/ 6463 h 12926"/>
                <a:gd name="connsiteX1" fmla="*/ 6462 w 12923"/>
                <a:gd name="connsiteY1" fmla="*/ 12926 h 12926"/>
                <a:gd name="connsiteX2" fmla="*/ 12923 w 12923"/>
                <a:gd name="connsiteY2" fmla="*/ 6463 h 12926"/>
                <a:gd name="connsiteX3" fmla="*/ 6462 w 12923"/>
                <a:gd name="connsiteY3" fmla="*/ 0 h 12926"/>
                <a:gd name="connsiteX4" fmla="*/ 0 w 12923"/>
                <a:gd name="connsiteY4" fmla="*/ 6463 h 1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23" h="12926">
                  <a:moveTo>
                    <a:pt x="0" y="6463"/>
                  </a:moveTo>
                  <a:cubicBezTo>
                    <a:pt x="0" y="10064"/>
                    <a:pt x="2862" y="12926"/>
                    <a:pt x="6462" y="12926"/>
                  </a:cubicBezTo>
                  <a:cubicBezTo>
                    <a:pt x="10062" y="12926"/>
                    <a:pt x="12923" y="10064"/>
                    <a:pt x="12923" y="6463"/>
                  </a:cubicBezTo>
                  <a:cubicBezTo>
                    <a:pt x="12923" y="2862"/>
                    <a:pt x="10062" y="0"/>
                    <a:pt x="6462" y="0"/>
                  </a:cubicBezTo>
                  <a:cubicBezTo>
                    <a:pt x="2862" y="0"/>
                    <a:pt x="0" y="2862"/>
                    <a:pt x="0" y="6463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7283AC98-AD7F-7C41-3DB4-45A6C55BA7FB}"/>
                </a:ext>
              </a:extLst>
            </p:cNvPr>
            <p:cNvSpPr/>
            <p:nvPr/>
          </p:nvSpPr>
          <p:spPr>
            <a:xfrm>
              <a:off x="7283180" y="3960210"/>
              <a:ext cx="24000" cy="24005"/>
            </a:xfrm>
            <a:custGeom>
              <a:avLst/>
              <a:gdLst>
                <a:gd name="connsiteX0" fmla="*/ 0 w 24000"/>
                <a:gd name="connsiteY0" fmla="*/ 12003 h 24005"/>
                <a:gd name="connsiteX1" fmla="*/ 12000 w 24000"/>
                <a:gd name="connsiteY1" fmla="*/ 24006 h 24005"/>
                <a:gd name="connsiteX2" fmla="*/ 24001 w 24000"/>
                <a:gd name="connsiteY2" fmla="*/ 12003 h 24005"/>
                <a:gd name="connsiteX3" fmla="*/ 12000 w 24000"/>
                <a:gd name="connsiteY3" fmla="*/ 0 h 24005"/>
                <a:gd name="connsiteX4" fmla="*/ 0 w 24000"/>
                <a:gd name="connsiteY4" fmla="*/ 12003 h 2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0" h="24005">
                  <a:moveTo>
                    <a:pt x="0" y="12003"/>
                  </a:moveTo>
                  <a:cubicBezTo>
                    <a:pt x="0" y="18651"/>
                    <a:pt x="5354" y="24006"/>
                    <a:pt x="12000" y="24006"/>
                  </a:cubicBezTo>
                  <a:cubicBezTo>
                    <a:pt x="18647" y="24006"/>
                    <a:pt x="24001" y="18651"/>
                    <a:pt x="24001" y="12003"/>
                  </a:cubicBezTo>
                  <a:cubicBezTo>
                    <a:pt x="24001" y="5355"/>
                    <a:pt x="18647" y="0"/>
                    <a:pt x="12000" y="0"/>
                  </a:cubicBezTo>
                  <a:cubicBezTo>
                    <a:pt x="5354" y="0"/>
                    <a:pt x="0" y="5355"/>
                    <a:pt x="0" y="12003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0171E15-7622-BB6D-F414-26B1FADD9E0A}"/>
                </a:ext>
              </a:extLst>
            </p:cNvPr>
            <p:cNvSpPr/>
            <p:nvPr/>
          </p:nvSpPr>
          <p:spPr>
            <a:xfrm>
              <a:off x="7282442" y="4299247"/>
              <a:ext cx="25662" cy="25667"/>
            </a:xfrm>
            <a:custGeom>
              <a:avLst/>
              <a:gdLst>
                <a:gd name="connsiteX0" fmla="*/ 0 w 25662"/>
                <a:gd name="connsiteY0" fmla="*/ 12834 h 25667"/>
                <a:gd name="connsiteX1" fmla="*/ 12831 w 25662"/>
                <a:gd name="connsiteY1" fmla="*/ 25668 h 25667"/>
                <a:gd name="connsiteX2" fmla="*/ 25662 w 25662"/>
                <a:gd name="connsiteY2" fmla="*/ 12834 h 25667"/>
                <a:gd name="connsiteX3" fmla="*/ 12831 w 25662"/>
                <a:gd name="connsiteY3" fmla="*/ 0 h 25667"/>
                <a:gd name="connsiteX4" fmla="*/ 0 w 25662"/>
                <a:gd name="connsiteY4" fmla="*/ 12834 h 2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2" h="25667">
                  <a:moveTo>
                    <a:pt x="0" y="12834"/>
                  </a:moveTo>
                  <a:cubicBezTo>
                    <a:pt x="0" y="19943"/>
                    <a:pt x="5723" y="25668"/>
                    <a:pt x="12831" y="25668"/>
                  </a:cubicBezTo>
                  <a:cubicBezTo>
                    <a:pt x="19939" y="25668"/>
                    <a:pt x="25662" y="19943"/>
                    <a:pt x="25662" y="12834"/>
                  </a:cubicBezTo>
                  <a:cubicBezTo>
                    <a:pt x="25662" y="5724"/>
                    <a:pt x="19939" y="0"/>
                    <a:pt x="12831" y="0"/>
                  </a:cubicBezTo>
                  <a:cubicBezTo>
                    <a:pt x="5723" y="92"/>
                    <a:pt x="0" y="5817"/>
                    <a:pt x="0" y="1283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7B9839B-7A5D-E920-281B-AC7AC4F8AA50}"/>
                </a:ext>
              </a:extLst>
            </p:cNvPr>
            <p:cNvSpPr/>
            <p:nvPr/>
          </p:nvSpPr>
          <p:spPr>
            <a:xfrm>
              <a:off x="7281611" y="4638468"/>
              <a:ext cx="27138" cy="27145"/>
            </a:xfrm>
            <a:custGeom>
              <a:avLst/>
              <a:gdLst>
                <a:gd name="connsiteX0" fmla="*/ 0 w 27138"/>
                <a:gd name="connsiteY0" fmla="*/ 13573 h 27145"/>
                <a:gd name="connsiteX1" fmla="*/ 13569 w 27138"/>
                <a:gd name="connsiteY1" fmla="*/ 27145 h 27145"/>
                <a:gd name="connsiteX2" fmla="*/ 27139 w 27138"/>
                <a:gd name="connsiteY2" fmla="*/ 13573 h 27145"/>
                <a:gd name="connsiteX3" fmla="*/ 13569 w 27138"/>
                <a:gd name="connsiteY3" fmla="*/ 0 h 27145"/>
                <a:gd name="connsiteX4" fmla="*/ 0 w 27138"/>
                <a:gd name="connsiteY4" fmla="*/ 13573 h 2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38" h="27145">
                  <a:moveTo>
                    <a:pt x="0" y="13573"/>
                  </a:moveTo>
                  <a:cubicBezTo>
                    <a:pt x="0" y="21051"/>
                    <a:pt x="6092" y="27145"/>
                    <a:pt x="13569" y="27145"/>
                  </a:cubicBezTo>
                  <a:cubicBezTo>
                    <a:pt x="21046" y="27145"/>
                    <a:pt x="27139" y="21051"/>
                    <a:pt x="27139" y="13573"/>
                  </a:cubicBezTo>
                  <a:cubicBezTo>
                    <a:pt x="27139" y="6094"/>
                    <a:pt x="21046" y="0"/>
                    <a:pt x="13569" y="0"/>
                  </a:cubicBezTo>
                  <a:cubicBezTo>
                    <a:pt x="6092" y="0"/>
                    <a:pt x="0" y="6094"/>
                    <a:pt x="0" y="13573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AA852CA-79E0-DF7A-7877-D71A06E8C9CA}"/>
                </a:ext>
              </a:extLst>
            </p:cNvPr>
            <p:cNvSpPr/>
            <p:nvPr/>
          </p:nvSpPr>
          <p:spPr>
            <a:xfrm>
              <a:off x="7281611" y="4925614"/>
              <a:ext cx="27138" cy="27146"/>
            </a:xfrm>
            <a:custGeom>
              <a:avLst/>
              <a:gdLst>
                <a:gd name="connsiteX0" fmla="*/ 0 w 27138"/>
                <a:gd name="connsiteY0" fmla="*/ 13574 h 27146"/>
                <a:gd name="connsiteX1" fmla="*/ 13569 w 27138"/>
                <a:gd name="connsiteY1" fmla="*/ 27146 h 27146"/>
                <a:gd name="connsiteX2" fmla="*/ 27139 w 27138"/>
                <a:gd name="connsiteY2" fmla="*/ 13574 h 27146"/>
                <a:gd name="connsiteX3" fmla="*/ 13569 w 27138"/>
                <a:gd name="connsiteY3" fmla="*/ 1 h 27146"/>
                <a:gd name="connsiteX4" fmla="*/ 0 w 27138"/>
                <a:gd name="connsiteY4" fmla="*/ 13574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38" h="27146">
                  <a:moveTo>
                    <a:pt x="0" y="13574"/>
                  </a:moveTo>
                  <a:cubicBezTo>
                    <a:pt x="0" y="21052"/>
                    <a:pt x="6092" y="27146"/>
                    <a:pt x="13569" y="27146"/>
                  </a:cubicBezTo>
                  <a:cubicBezTo>
                    <a:pt x="21046" y="27146"/>
                    <a:pt x="27139" y="21052"/>
                    <a:pt x="27139" y="13574"/>
                  </a:cubicBezTo>
                  <a:cubicBezTo>
                    <a:pt x="27139" y="6095"/>
                    <a:pt x="21046" y="1"/>
                    <a:pt x="13569" y="1"/>
                  </a:cubicBezTo>
                  <a:cubicBezTo>
                    <a:pt x="6092" y="-91"/>
                    <a:pt x="0" y="6003"/>
                    <a:pt x="0" y="1357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D93AA1D5-8FF5-F7A9-72B2-421299234DD5}"/>
                </a:ext>
              </a:extLst>
            </p:cNvPr>
            <p:cNvSpPr/>
            <p:nvPr/>
          </p:nvSpPr>
          <p:spPr>
            <a:xfrm>
              <a:off x="7281611" y="5238244"/>
              <a:ext cx="27138" cy="27146"/>
            </a:xfrm>
            <a:custGeom>
              <a:avLst/>
              <a:gdLst>
                <a:gd name="connsiteX0" fmla="*/ 0 w 27138"/>
                <a:gd name="connsiteY0" fmla="*/ 13574 h 27146"/>
                <a:gd name="connsiteX1" fmla="*/ 13569 w 27138"/>
                <a:gd name="connsiteY1" fmla="*/ 27146 h 27146"/>
                <a:gd name="connsiteX2" fmla="*/ 27139 w 27138"/>
                <a:gd name="connsiteY2" fmla="*/ 13574 h 27146"/>
                <a:gd name="connsiteX3" fmla="*/ 13569 w 27138"/>
                <a:gd name="connsiteY3" fmla="*/ 1 h 27146"/>
                <a:gd name="connsiteX4" fmla="*/ 0 w 27138"/>
                <a:gd name="connsiteY4" fmla="*/ 13574 h 2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38" h="27146">
                  <a:moveTo>
                    <a:pt x="0" y="13574"/>
                  </a:moveTo>
                  <a:cubicBezTo>
                    <a:pt x="0" y="21052"/>
                    <a:pt x="6092" y="27146"/>
                    <a:pt x="13569" y="27146"/>
                  </a:cubicBezTo>
                  <a:cubicBezTo>
                    <a:pt x="21046" y="27146"/>
                    <a:pt x="27139" y="21052"/>
                    <a:pt x="27139" y="13574"/>
                  </a:cubicBezTo>
                  <a:cubicBezTo>
                    <a:pt x="27139" y="6095"/>
                    <a:pt x="21046" y="1"/>
                    <a:pt x="13569" y="1"/>
                  </a:cubicBezTo>
                  <a:cubicBezTo>
                    <a:pt x="6092" y="-91"/>
                    <a:pt x="0" y="6002"/>
                    <a:pt x="0" y="1357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E17271F-CD64-0DA8-4B80-D9ACE3C1E52E}"/>
                </a:ext>
              </a:extLst>
            </p:cNvPr>
            <p:cNvSpPr/>
            <p:nvPr/>
          </p:nvSpPr>
          <p:spPr>
            <a:xfrm>
              <a:off x="6938591" y="1343943"/>
              <a:ext cx="14215" cy="14218"/>
            </a:xfrm>
            <a:custGeom>
              <a:avLst/>
              <a:gdLst>
                <a:gd name="connsiteX0" fmla="*/ 0 w 14215"/>
                <a:gd name="connsiteY0" fmla="*/ 7109 h 14218"/>
                <a:gd name="connsiteX1" fmla="*/ 7108 w 14215"/>
                <a:gd name="connsiteY1" fmla="*/ 14219 h 14218"/>
                <a:gd name="connsiteX2" fmla="*/ 14216 w 14215"/>
                <a:gd name="connsiteY2" fmla="*/ 7109 h 14218"/>
                <a:gd name="connsiteX3" fmla="*/ 7108 w 14215"/>
                <a:gd name="connsiteY3" fmla="*/ 0 h 14218"/>
                <a:gd name="connsiteX4" fmla="*/ 0 w 14215"/>
                <a:gd name="connsiteY4" fmla="*/ 7109 h 1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5" h="14218">
                  <a:moveTo>
                    <a:pt x="0" y="7109"/>
                  </a:moveTo>
                  <a:cubicBezTo>
                    <a:pt x="0" y="11080"/>
                    <a:pt x="3139" y="14219"/>
                    <a:pt x="7108" y="14219"/>
                  </a:cubicBezTo>
                  <a:cubicBezTo>
                    <a:pt x="11077" y="14219"/>
                    <a:pt x="14216" y="10987"/>
                    <a:pt x="14216" y="7109"/>
                  </a:cubicBezTo>
                  <a:cubicBezTo>
                    <a:pt x="14216" y="3139"/>
                    <a:pt x="11077" y="0"/>
                    <a:pt x="7108" y="0"/>
                  </a:cubicBezTo>
                  <a:cubicBezTo>
                    <a:pt x="3139" y="0"/>
                    <a:pt x="0" y="3139"/>
                    <a:pt x="0" y="710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293B099-FBB1-00A4-21C8-ADD71152D274}"/>
                </a:ext>
              </a:extLst>
            </p:cNvPr>
            <p:cNvSpPr/>
            <p:nvPr/>
          </p:nvSpPr>
          <p:spPr>
            <a:xfrm>
              <a:off x="6937853" y="1638938"/>
              <a:ext cx="15692" cy="15696"/>
            </a:xfrm>
            <a:custGeom>
              <a:avLst/>
              <a:gdLst>
                <a:gd name="connsiteX0" fmla="*/ 0 w 15692"/>
                <a:gd name="connsiteY0" fmla="*/ 7848 h 15696"/>
                <a:gd name="connsiteX1" fmla="*/ 7846 w 15692"/>
                <a:gd name="connsiteY1" fmla="*/ 15696 h 15696"/>
                <a:gd name="connsiteX2" fmla="*/ 15692 w 15692"/>
                <a:gd name="connsiteY2" fmla="*/ 7848 h 15696"/>
                <a:gd name="connsiteX3" fmla="*/ 7846 w 15692"/>
                <a:gd name="connsiteY3" fmla="*/ 0 h 15696"/>
                <a:gd name="connsiteX4" fmla="*/ 0 w 15692"/>
                <a:gd name="connsiteY4" fmla="*/ 7848 h 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2" h="15696">
                  <a:moveTo>
                    <a:pt x="0" y="7848"/>
                  </a:moveTo>
                  <a:cubicBezTo>
                    <a:pt x="0" y="12188"/>
                    <a:pt x="3508" y="15696"/>
                    <a:pt x="7846" y="15696"/>
                  </a:cubicBezTo>
                  <a:cubicBezTo>
                    <a:pt x="12185" y="15696"/>
                    <a:pt x="15692" y="12188"/>
                    <a:pt x="15692" y="7848"/>
                  </a:cubicBezTo>
                  <a:cubicBezTo>
                    <a:pt x="15692" y="3509"/>
                    <a:pt x="12185" y="0"/>
                    <a:pt x="7846" y="0"/>
                  </a:cubicBezTo>
                  <a:cubicBezTo>
                    <a:pt x="3508" y="0"/>
                    <a:pt x="0" y="3509"/>
                    <a:pt x="0" y="784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43D5D7C4-F9CE-46C4-C9B4-48E17A073B0F}"/>
                </a:ext>
              </a:extLst>
            </p:cNvPr>
            <p:cNvSpPr/>
            <p:nvPr/>
          </p:nvSpPr>
          <p:spPr>
            <a:xfrm>
              <a:off x="6932684" y="3959195"/>
              <a:ext cx="26031" cy="26037"/>
            </a:xfrm>
            <a:custGeom>
              <a:avLst/>
              <a:gdLst>
                <a:gd name="connsiteX0" fmla="*/ 0 w 26031"/>
                <a:gd name="connsiteY0" fmla="*/ 13019 h 26037"/>
                <a:gd name="connsiteX1" fmla="*/ 13015 w 26031"/>
                <a:gd name="connsiteY1" fmla="*/ 26037 h 26037"/>
                <a:gd name="connsiteX2" fmla="*/ 26031 w 26031"/>
                <a:gd name="connsiteY2" fmla="*/ 13019 h 26037"/>
                <a:gd name="connsiteX3" fmla="*/ 13015 w 26031"/>
                <a:gd name="connsiteY3" fmla="*/ 0 h 26037"/>
                <a:gd name="connsiteX4" fmla="*/ 0 w 26031"/>
                <a:gd name="connsiteY4" fmla="*/ 13019 h 2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1" h="26037">
                  <a:moveTo>
                    <a:pt x="0" y="13019"/>
                  </a:moveTo>
                  <a:cubicBezTo>
                    <a:pt x="0" y="20220"/>
                    <a:pt x="5815" y="26037"/>
                    <a:pt x="13015" y="26037"/>
                  </a:cubicBezTo>
                  <a:cubicBezTo>
                    <a:pt x="20216" y="26037"/>
                    <a:pt x="26031" y="20220"/>
                    <a:pt x="26031" y="13019"/>
                  </a:cubicBezTo>
                  <a:cubicBezTo>
                    <a:pt x="26031" y="5817"/>
                    <a:pt x="20216" y="0"/>
                    <a:pt x="13015" y="0"/>
                  </a:cubicBezTo>
                  <a:cubicBezTo>
                    <a:pt x="5815" y="0"/>
                    <a:pt x="0" y="5817"/>
                    <a:pt x="0" y="1301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11A9BF6-52FA-0362-5AE7-C99BB7A80E80}"/>
                </a:ext>
              </a:extLst>
            </p:cNvPr>
            <p:cNvSpPr/>
            <p:nvPr/>
          </p:nvSpPr>
          <p:spPr>
            <a:xfrm>
              <a:off x="6931946" y="4298324"/>
              <a:ext cx="27507" cy="27514"/>
            </a:xfrm>
            <a:custGeom>
              <a:avLst/>
              <a:gdLst>
                <a:gd name="connsiteX0" fmla="*/ 0 w 27507"/>
                <a:gd name="connsiteY0" fmla="*/ 13757 h 27514"/>
                <a:gd name="connsiteX1" fmla="*/ 13754 w 27507"/>
                <a:gd name="connsiteY1" fmla="*/ 27514 h 27514"/>
                <a:gd name="connsiteX2" fmla="*/ 27508 w 27507"/>
                <a:gd name="connsiteY2" fmla="*/ 13757 h 27514"/>
                <a:gd name="connsiteX3" fmla="*/ 13754 w 27507"/>
                <a:gd name="connsiteY3" fmla="*/ 0 h 27514"/>
                <a:gd name="connsiteX4" fmla="*/ 0 w 27507"/>
                <a:gd name="connsiteY4" fmla="*/ 13757 h 2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07" h="27514">
                  <a:moveTo>
                    <a:pt x="0" y="13757"/>
                  </a:moveTo>
                  <a:cubicBezTo>
                    <a:pt x="0" y="21328"/>
                    <a:pt x="6185" y="27514"/>
                    <a:pt x="13754" y="27514"/>
                  </a:cubicBezTo>
                  <a:cubicBezTo>
                    <a:pt x="21323" y="27514"/>
                    <a:pt x="27508" y="21328"/>
                    <a:pt x="27508" y="13757"/>
                  </a:cubicBezTo>
                  <a:cubicBezTo>
                    <a:pt x="27508" y="6186"/>
                    <a:pt x="21323" y="0"/>
                    <a:pt x="13754" y="0"/>
                  </a:cubicBezTo>
                  <a:cubicBezTo>
                    <a:pt x="6185" y="0"/>
                    <a:pt x="0" y="6186"/>
                    <a:pt x="0" y="1375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AF4997FE-9E36-30BC-93B8-D9377DA2F085}"/>
                </a:ext>
              </a:extLst>
            </p:cNvPr>
            <p:cNvSpPr/>
            <p:nvPr/>
          </p:nvSpPr>
          <p:spPr>
            <a:xfrm>
              <a:off x="6931207" y="4637545"/>
              <a:ext cx="28985" cy="28991"/>
            </a:xfrm>
            <a:custGeom>
              <a:avLst/>
              <a:gdLst>
                <a:gd name="connsiteX0" fmla="*/ 0 w 28985"/>
                <a:gd name="connsiteY0" fmla="*/ 14496 h 28991"/>
                <a:gd name="connsiteX1" fmla="*/ 14493 w 28985"/>
                <a:gd name="connsiteY1" fmla="*/ 28992 h 28991"/>
                <a:gd name="connsiteX2" fmla="*/ 28985 w 28985"/>
                <a:gd name="connsiteY2" fmla="*/ 14496 h 28991"/>
                <a:gd name="connsiteX3" fmla="*/ 14493 w 28985"/>
                <a:gd name="connsiteY3" fmla="*/ 0 h 28991"/>
                <a:gd name="connsiteX4" fmla="*/ 0 w 28985"/>
                <a:gd name="connsiteY4" fmla="*/ 14496 h 2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85" h="28991">
                  <a:moveTo>
                    <a:pt x="0" y="14496"/>
                  </a:moveTo>
                  <a:cubicBezTo>
                    <a:pt x="0" y="22529"/>
                    <a:pt x="6462" y="28992"/>
                    <a:pt x="14493" y="28992"/>
                  </a:cubicBezTo>
                  <a:cubicBezTo>
                    <a:pt x="22523" y="28992"/>
                    <a:pt x="28985" y="22529"/>
                    <a:pt x="28985" y="14496"/>
                  </a:cubicBezTo>
                  <a:cubicBezTo>
                    <a:pt x="28985" y="6463"/>
                    <a:pt x="22523" y="0"/>
                    <a:pt x="14493" y="0"/>
                  </a:cubicBezTo>
                  <a:cubicBezTo>
                    <a:pt x="6462" y="0"/>
                    <a:pt x="0" y="6463"/>
                    <a:pt x="0" y="1449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79C9F2E-D1F6-D408-6443-7B52CF8FF52D}"/>
                </a:ext>
              </a:extLst>
            </p:cNvPr>
            <p:cNvSpPr/>
            <p:nvPr/>
          </p:nvSpPr>
          <p:spPr>
            <a:xfrm>
              <a:off x="6931207" y="4924692"/>
              <a:ext cx="28985" cy="28991"/>
            </a:xfrm>
            <a:custGeom>
              <a:avLst/>
              <a:gdLst>
                <a:gd name="connsiteX0" fmla="*/ 0 w 28985"/>
                <a:gd name="connsiteY0" fmla="*/ 14496 h 28991"/>
                <a:gd name="connsiteX1" fmla="*/ 14493 w 28985"/>
                <a:gd name="connsiteY1" fmla="*/ 28992 h 28991"/>
                <a:gd name="connsiteX2" fmla="*/ 28985 w 28985"/>
                <a:gd name="connsiteY2" fmla="*/ 14496 h 28991"/>
                <a:gd name="connsiteX3" fmla="*/ 14493 w 28985"/>
                <a:gd name="connsiteY3" fmla="*/ 0 h 28991"/>
                <a:gd name="connsiteX4" fmla="*/ 0 w 28985"/>
                <a:gd name="connsiteY4" fmla="*/ 14496 h 2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85" h="28991">
                  <a:moveTo>
                    <a:pt x="0" y="14496"/>
                  </a:moveTo>
                  <a:cubicBezTo>
                    <a:pt x="0" y="22529"/>
                    <a:pt x="6462" y="28992"/>
                    <a:pt x="14493" y="28992"/>
                  </a:cubicBezTo>
                  <a:cubicBezTo>
                    <a:pt x="22523" y="28992"/>
                    <a:pt x="28985" y="22529"/>
                    <a:pt x="28985" y="14496"/>
                  </a:cubicBezTo>
                  <a:cubicBezTo>
                    <a:pt x="28985" y="6463"/>
                    <a:pt x="22523" y="0"/>
                    <a:pt x="14493" y="0"/>
                  </a:cubicBezTo>
                  <a:cubicBezTo>
                    <a:pt x="6462" y="0"/>
                    <a:pt x="0" y="6463"/>
                    <a:pt x="0" y="1449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9553EF9A-B957-A092-80F1-6CC7C49E59FC}"/>
                </a:ext>
              </a:extLst>
            </p:cNvPr>
            <p:cNvSpPr/>
            <p:nvPr/>
          </p:nvSpPr>
          <p:spPr>
            <a:xfrm>
              <a:off x="6931207" y="5237321"/>
              <a:ext cx="28985" cy="28991"/>
            </a:xfrm>
            <a:custGeom>
              <a:avLst/>
              <a:gdLst>
                <a:gd name="connsiteX0" fmla="*/ 0 w 28985"/>
                <a:gd name="connsiteY0" fmla="*/ 14496 h 28991"/>
                <a:gd name="connsiteX1" fmla="*/ 14493 w 28985"/>
                <a:gd name="connsiteY1" fmla="*/ 28992 h 28991"/>
                <a:gd name="connsiteX2" fmla="*/ 28985 w 28985"/>
                <a:gd name="connsiteY2" fmla="*/ 14496 h 28991"/>
                <a:gd name="connsiteX3" fmla="*/ 14493 w 28985"/>
                <a:gd name="connsiteY3" fmla="*/ 0 h 28991"/>
                <a:gd name="connsiteX4" fmla="*/ 0 w 28985"/>
                <a:gd name="connsiteY4" fmla="*/ 14496 h 2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85" h="28991">
                  <a:moveTo>
                    <a:pt x="0" y="14496"/>
                  </a:moveTo>
                  <a:cubicBezTo>
                    <a:pt x="0" y="22529"/>
                    <a:pt x="6462" y="28992"/>
                    <a:pt x="14493" y="28992"/>
                  </a:cubicBezTo>
                  <a:cubicBezTo>
                    <a:pt x="22523" y="28992"/>
                    <a:pt x="28985" y="22529"/>
                    <a:pt x="28985" y="14496"/>
                  </a:cubicBezTo>
                  <a:cubicBezTo>
                    <a:pt x="28985" y="6463"/>
                    <a:pt x="22523" y="0"/>
                    <a:pt x="14493" y="0"/>
                  </a:cubicBezTo>
                  <a:cubicBezTo>
                    <a:pt x="6462" y="0"/>
                    <a:pt x="0" y="6463"/>
                    <a:pt x="0" y="1449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8F9E6A7-C913-8925-3930-128E366C4A16}"/>
                </a:ext>
              </a:extLst>
            </p:cNvPr>
            <p:cNvSpPr/>
            <p:nvPr/>
          </p:nvSpPr>
          <p:spPr>
            <a:xfrm>
              <a:off x="6587634" y="1342466"/>
              <a:ext cx="17169" cy="17173"/>
            </a:xfrm>
            <a:custGeom>
              <a:avLst/>
              <a:gdLst>
                <a:gd name="connsiteX0" fmla="*/ 0 w 17169"/>
                <a:gd name="connsiteY0" fmla="*/ 8587 h 17173"/>
                <a:gd name="connsiteX1" fmla="*/ 8585 w 17169"/>
                <a:gd name="connsiteY1" fmla="*/ 17173 h 17173"/>
                <a:gd name="connsiteX2" fmla="*/ 17170 w 17169"/>
                <a:gd name="connsiteY2" fmla="*/ 8587 h 17173"/>
                <a:gd name="connsiteX3" fmla="*/ 8585 w 17169"/>
                <a:gd name="connsiteY3" fmla="*/ 0 h 17173"/>
                <a:gd name="connsiteX4" fmla="*/ 0 w 17169"/>
                <a:gd name="connsiteY4" fmla="*/ 8587 h 1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69" h="17173">
                  <a:moveTo>
                    <a:pt x="0" y="8587"/>
                  </a:moveTo>
                  <a:cubicBezTo>
                    <a:pt x="0" y="13296"/>
                    <a:pt x="3877" y="17173"/>
                    <a:pt x="8585" y="17173"/>
                  </a:cubicBezTo>
                  <a:cubicBezTo>
                    <a:pt x="13292" y="17173"/>
                    <a:pt x="17170" y="13296"/>
                    <a:pt x="17170" y="8587"/>
                  </a:cubicBezTo>
                  <a:cubicBezTo>
                    <a:pt x="17170" y="3878"/>
                    <a:pt x="13292" y="0"/>
                    <a:pt x="8585" y="0"/>
                  </a:cubicBezTo>
                  <a:cubicBezTo>
                    <a:pt x="3877" y="0"/>
                    <a:pt x="0" y="3878"/>
                    <a:pt x="0" y="858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C2D46AB-001F-EACF-48B0-82D488ED178D}"/>
                </a:ext>
              </a:extLst>
            </p:cNvPr>
            <p:cNvSpPr/>
            <p:nvPr/>
          </p:nvSpPr>
          <p:spPr>
            <a:xfrm>
              <a:off x="6586988" y="1637551"/>
              <a:ext cx="18461" cy="18467"/>
            </a:xfrm>
            <a:custGeom>
              <a:avLst/>
              <a:gdLst>
                <a:gd name="connsiteX0" fmla="*/ 0 w 18461"/>
                <a:gd name="connsiteY0" fmla="*/ 9235 h 18467"/>
                <a:gd name="connsiteX1" fmla="*/ 9231 w 18461"/>
                <a:gd name="connsiteY1" fmla="*/ 18468 h 18467"/>
                <a:gd name="connsiteX2" fmla="*/ 18462 w 18461"/>
                <a:gd name="connsiteY2" fmla="*/ 9235 h 18467"/>
                <a:gd name="connsiteX3" fmla="*/ 9231 w 18461"/>
                <a:gd name="connsiteY3" fmla="*/ 2 h 18467"/>
                <a:gd name="connsiteX4" fmla="*/ 0 w 18461"/>
                <a:gd name="connsiteY4" fmla="*/ 9235 h 1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1" h="18467">
                  <a:moveTo>
                    <a:pt x="0" y="9235"/>
                  </a:moveTo>
                  <a:cubicBezTo>
                    <a:pt x="0" y="14313"/>
                    <a:pt x="4154" y="18468"/>
                    <a:pt x="9231" y="18468"/>
                  </a:cubicBezTo>
                  <a:cubicBezTo>
                    <a:pt x="14308" y="18468"/>
                    <a:pt x="18462" y="14313"/>
                    <a:pt x="18462" y="9235"/>
                  </a:cubicBezTo>
                  <a:cubicBezTo>
                    <a:pt x="18462" y="4156"/>
                    <a:pt x="14308" y="2"/>
                    <a:pt x="9231" y="2"/>
                  </a:cubicBezTo>
                  <a:cubicBezTo>
                    <a:pt x="4154" y="-91"/>
                    <a:pt x="0" y="4064"/>
                    <a:pt x="0" y="923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5F3F32C-6EFE-22DD-EA5A-66A4B5BE2916}"/>
                </a:ext>
              </a:extLst>
            </p:cNvPr>
            <p:cNvSpPr/>
            <p:nvPr/>
          </p:nvSpPr>
          <p:spPr>
            <a:xfrm>
              <a:off x="6582187" y="3958179"/>
              <a:ext cx="28061" cy="28068"/>
            </a:xfrm>
            <a:custGeom>
              <a:avLst/>
              <a:gdLst>
                <a:gd name="connsiteX0" fmla="*/ 0 w 28061"/>
                <a:gd name="connsiteY0" fmla="*/ 14034 h 28068"/>
                <a:gd name="connsiteX1" fmla="*/ 14031 w 28061"/>
                <a:gd name="connsiteY1" fmla="*/ 28068 h 28068"/>
                <a:gd name="connsiteX2" fmla="*/ 28062 w 28061"/>
                <a:gd name="connsiteY2" fmla="*/ 14034 h 28068"/>
                <a:gd name="connsiteX3" fmla="*/ 14031 w 28061"/>
                <a:gd name="connsiteY3" fmla="*/ 0 h 28068"/>
                <a:gd name="connsiteX4" fmla="*/ 0 w 28061"/>
                <a:gd name="connsiteY4" fmla="*/ 14034 h 2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61" h="28068">
                  <a:moveTo>
                    <a:pt x="0" y="14034"/>
                  </a:moveTo>
                  <a:cubicBezTo>
                    <a:pt x="0" y="21790"/>
                    <a:pt x="6277" y="28068"/>
                    <a:pt x="14031" y="28068"/>
                  </a:cubicBezTo>
                  <a:cubicBezTo>
                    <a:pt x="21785" y="28068"/>
                    <a:pt x="28062" y="21790"/>
                    <a:pt x="28062" y="14034"/>
                  </a:cubicBezTo>
                  <a:cubicBezTo>
                    <a:pt x="28062" y="6279"/>
                    <a:pt x="21785" y="0"/>
                    <a:pt x="14031" y="0"/>
                  </a:cubicBezTo>
                  <a:cubicBezTo>
                    <a:pt x="6277" y="0"/>
                    <a:pt x="0" y="6279"/>
                    <a:pt x="0" y="1403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06B73926-E55C-B17F-49FF-B3E569B457CE}"/>
                </a:ext>
              </a:extLst>
            </p:cNvPr>
            <p:cNvSpPr/>
            <p:nvPr/>
          </p:nvSpPr>
          <p:spPr>
            <a:xfrm>
              <a:off x="6581541" y="4297400"/>
              <a:ext cx="29354" cy="29360"/>
            </a:xfrm>
            <a:custGeom>
              <a:avLst/>
              <a:gdLst>
                <a:gd name="connsiteX0" fmla="*/ 0 w 29354"/>
                <a:gd name="connsiteY0" fmla="*/ 14680 h 29360"/>
                <a:gd name="connsiteX1" fmla="*/ 14677 w 29354"/>
                <a:gd name="connsiteY1" fmla="*/ 29361 h 29360"/>
                <a:gd name="connsiteX2" fmla="*/ 29354 w 29354"/>
                <a:gd name="connsiteY2" fmla="*/ 14680 h 29360"/>
                <a:gd name="connsiteX3" fmla="*/ 14677 w 29354"/>
                <a:gd name="connsiteY3" fmla="*/ 0 h 29360"/>
                <a:gd name="connsiteX4" fmla="*/ 0 w 29354"/>
                <a:gd name="connsiteY4" fmla="*/ 14680 h 2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54" h="29360">
                  <a:moveTo>
                    <a:pt x="0" y="14680"/>
                  </a:moveTo>
                  <a:cubicBezTo>
                    <a:pt x="0" y="22806"/>
                    <a:pt x="6554" y="29361"/>
                    <a:pt x="14677" y="29361"/>
                  </a:cubicBezTo>
                  <a:cubicBezTo>
                    <a:pt x="22800" y="29361"/>
                    <a:pt x="29354" y="22806"/>
                    <a:pt x="29354" y="14680"/>
                  </a:cubicBezTo>
                  <a:cubicBezTo>
                    <a:pt x="29354" y="6555"/>
                    <a:pt x="22800" y="0"/>
                    <a:pt x="14677" y="0"/>
                  </a:cubicBezTo>
                  <a:cubicBezTo>
                    <a:pt x="6554" y="0"/>
                    <a:pt x="0" y="6648"/>
                    <a:pt x="0" y="1468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FAD4745-D736-9133-32A0-0B25D024CD9E}"/>
                </a:ext>
              </a:extLst>
            </p:cNvPr>
            <p:cNvSpPr/>
            <p:nvPr/>
          </p:nvSpPr>
          <p:spPr>
            <a:xfrm>
              <a:off x="6580803" y="4636621"/>
              <a:ext cx="30831" cy="30838"/>
            </a:xfrm>
            <a:custGeom>
              <a:avLst/>
              <a:gdLst>
                <a:gd name="connsiteX0" fmla="*/ 0 w 30831"/>
                <a:gd name="connsiteY0" fmla="*/ 15419 h 30838"/>
                <a:gd name="connsiteX1" fmla="*/ 15416 w 30831"/>
                <a:gd name="connsiteY1" fmla="*/ 30838 h 30838"/>
                <a:gd name="connsiteX2" fmla="*/ 30831 w 30831"/>
                <a:gd name="connsiteY2" fmla="*/ 15419 h 30838"/>
                <a:gd name="connsiteX3" fmla="*/ 15416 w 30831"/>
                <a:gd name="connsiteY3" fmla="*/ 0 h 30838"/>
                <a:gd name="connsiteX4" fmla="*/ 0 w 30831"/>
                <a:gd name="connsiteY4" fmla="*/ 15419 h 3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1" h="30838">
                  <a:moveTo>
                    <a:pt x="0" y="15419"/>
                  </a:moveTo>
                  <a:cubicBezTo>
                    <a:pt x="0" y="23913"/>
                    <a:pt x="6923" y="30838"/>
                    <a:pt x="15416" y="30838"/>
                  </a:cubicBezTo>
                  <a:cubicBezTo>
                    <a:pt x="23908" y="30838"/>
                    <a:pt x="30831" y="23913"/>
                    <a:pt x="30831" y="15419"/>
                  </a:cubicBezTo>
                  <a:cubicBezTo>
                    <a:pt x="30831" y="6925"/>
                    <a:pt x="23908" y="0"/>
                    <a:pt x="15416" y="0"/>
                  </a:cubicBezTo>
                  <a:cubicBezTo>
                    <a:pt x="6923" y="0"/>
                    <a:pt x="0" y="6925"/>
                    <a:pt x="0" y="1541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BCDBA13A-9B1A-D943-0D1F-0A250A06B59F}"/>
                </a:ext>
              </a:extLst>
            </p:cNvPr>
            <p:cNvSpPr/>
            <p:nvPr/>
          </p:nvSpPr>
          <p:spPr>
            <a:xfrm>
              <a:off x="6580803" y="4923768"/>
              <a:ext cx="30831" cy="30838"/>
            </a:xfrm>
            <a:custGeom>
              <a:avLst/>
              <a:gdLst>
                <a:gd name="connsiteX0" fmla="*/ 0 w 30831"/>
                <a:gd name="connsiteY0" fmla="*/ 15419 h 30838"/>
                <a:gd name="connsiteX1" fmla="*/ 15416 w 30831"/>
                <a:gd name="connsiteY1" fmla="*/ 30838 h 30838"/>
                <a:gd name="connsiteX2" fmla="*/ 30831 w 30831"/>
                <a:gd name="connsiteY2" fmla="*/ 15419 h 30838"/>
                <a:gd name="connsiteX3" fmla="*/ 15416 w 30831"/>
                <a:gd name="connsiteY3" fmla="*/ 0 h 30838"/>
                <a:gd name="connsiteX4" fmla="*/ 0 w 30831"/>
                <a:gd name="connsiteY4" fmla="*/ 15419 h 3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1" h="30838">
                  <a:moveTo>
                    <a:pt x="0" y="15419"/>
                  </a:moveTo>
                  <a:cubicBezTo>
                    <a:pt x="0" y="23913"/>
                    <a:pt x="6923" y="30838"/>
                    <a:pt x="15416" y="30838"/>
                  </a:cubicBezTo>
                  <a:cubicBezTo>
                    <a:pt x="23908" y="30838"/>
                    <a:pt x="30831" y="23913"/>
                    <a:pt x="30831" y="15419"/>
                  </a:cubicBezTo>
                  <a:cubicBezTo>
                    <a:pt x="30831" y="6925"/>
                    <a:pt x="23908" y="0"/>
                    <a:pt x="15416" y="0"/>
                  </a:cubicBezTo>
                  <a:cubicBezTo>
                    <a:pt x="6923" y="0"/>
                    <a:pt x="0" y="6925"/>
                    <a:pt x="0" y="1541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A0A4416-4F5E-C740-2D4A-5A328C505C3D}"/>
                </a:ext>
              </a:extLst>
            </p:cNvPr>
            <p:cNvSpPr/>
            <p:nvPr/>
          </p:nvSpPr>
          <p:spPr>
            <a:xfrm>
              <a:off x="6580803" y="5236398"/>
              <a:ext cx="30831" cy="30838"/>
            </a:xfrm>
            <a:custGeom>
              <a:avLst/>
              <a:gdLst>
                <a:gd name="connsiteX0" fmla="*/ 0 w 30831"/>
                <a:gd name="connsiteY0" fmla="*/ 15419 h 30838"/>
                <a:gd name="connsiteX1" fmla="*/ 15416 w 30831"/>
                <a:gd name="connsiteY1" fmla="*/ 30838 h 30838"/>
                <a:gd name="connsiteX2" fmla="*/ 30831 w 30831"/>
                <a:gd name="connsiteY2" fmla="*/ 15419 h 30838"/>
                <a:gd name="connsiteX3" fmla="*/ 15416 w 30831"/>
                <a:gd name="connsiteY3" fmla="*/ 0 h 30838"/>
                <a:gd name="connsiteX4" fmla="*/ 0 w 30831"/>
                <a:gd name="connsiteY4" fmla="*/ 15419 h 3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31" h="30838">
                  <a:moveTo>
                    <a:pt x="0" y="15419"/>
                  </a:moveTo>
                  <a:cubicBezTo>
                    <a:pt x="0" y="23913"/>
                    <a:pt x="6923" y="30838"/>
                    <a:pt x="15416" y="30838"/>
                  </a:cubicBezTo>
                  <a:cubicBezTo>
                    <a:pt x="23908" y="30838"/>
                    <a:pt x="30831" y="23913"/>
                    <a:pt x="30831" y="15419"/>
                  </a:cubicBezTo>
                  <a:cubicBezTo>
                    <a:pt x="30831" y="6925"/>
                    <a:pt x="23908" y="0"/>
                    <a:pt x="15416" y="0"/>
                  </a:cubicBezTo>
                  <a:cubicBezTo>
                    <a:pt x="6923" y="0"/>
                    <a:pt x="0" y="6925"/>
                    <a:pt x="0" y="1541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5AE73E6A-E9DD-0B8C-2077-E25492C8A99D}"/>
                </a:ext>
              </a:extLst>
            </p:cNvPr>
            <p:cNvSpPr/>
            <p:nvPr/>
          </p:nvSpPr>
          <p:spPr>
            <a:xfrm>
              <a:off x="6236676" y="1340988"/>
              <a:ext cx="20123" cy="20127"/>
            </a:xfrm>
            <a:custGeom>
              <a:avLst/>
              <a:gdLst>
                <a:gd name="connsiteX0" fmla="*/ 0 w 20123"/>
                <a:gd name="connsiteY0" fmla="*/ 10064 h 20127"/>
                <a:gd name="connsiteX1" fmla="*/ 10062 w 20123"/>
                <a:gd name="connsiteY1" fmla="*/ 20128 h 20127"/>
                <a:gd name="connsiteX2" fmla="*/ 20123 w 20123"/>
                <a:gd name="connsiteY2" fmla="*/ 10064 h 20127"/>
                <a:gd name="connsiteX3" fmla="*/ 10062 w 20123"/>
                <a:gd name="connsiteY3" fmla="*/ 0 h 20127"/>
                <a:gd name="connsiteX4" fmla="*/ 0 w 20123"/>
                <a:gd name="connsiteY4" fmla="*/ 10064 h 2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3" h="20127">
                  <a:moveTo>
                    <a:pt x="0" y="10064"/>
                  </a:moveTo>
                  <a:cubicBezTo>
                    <a:pt x="0" y="15604"/>
                    <a:pt x="4523" y="20128"/>
                    <a:pt x="10062" y="20128"/>
                  </a:cubicBezTo>
                  <a:cubicBezTo>
                    <a:pt x="15600" y="20128"/>
                    <a:pt x="20123" y="15604"/>
                    <a:pt x="20123" y="10064"/>
                  </a:cubicBezTo>
                  <a:cubicBezTo>
                    <a:pt x="20123" y="4524"/>
                    <a:pt x="15600" y="0"/>
                    <a:pt x="10062" y="0"/>
                  </a:cubicBezTo>
                  <a:cubicBezTo>
                    <a:pt x="4523" y="0"/>
                    <a:pt x="0" y="4524"/>
                    <a:pt x="0" y="1006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81CDA1A-0932-0AC0-5647-5E2BC56806E1}"/>
                </a:ext>
              </a:extLst>
            </p:cNvPr>
            <p:cNvSpPr/>
            <p:nvPr/>
          </p:nvSpPr>
          <p:spPr>
            <a:xfrm>
              <a:off x="6236029" y="1636167"/>
              <a:ext cx="21231" cy="21237"/>
            </a:xfrm>
            <a:custGeom>
              <a:avLst/>
              <a:gdLst>
                <a:gd name="connsiteX0" fmla="*/ 0 w 21231"/>
                <a:gd name="connsiteY0" fmla="*/ 10619 h 21237"/>
                <a:gd name="connsiteX1" fmla="*/ 10616 w 21231"/>
                <a:gd name="connsiteY1" fmla="*/ 21237 h 21237"/>
                <a:gd name="connsiteX2" fmla="*/ 21231 w 21231"/>
                <a:gd name="connsiteY2" fmla="*/ 10619 h 21237"/>
                <a:gd name="connsiteX3" fmla="*/ 10616 w 21231"/>
                <a:gd name="connsiteY3" fmla="*/ 1 h 21237"/>
                <a:gd name="connsiteX4" fmla="*/ 0 w 21231"/>
                <a:gd name="connsiteY4" fmla="*/ 10619 h 2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31" h="21237">
                  <a:moveTo>
                    <a:pt x="0" y="10619"/>
                  </a:moveTo>
                  <a:cubicBezTo>
                    <a:pt x="0" y="16528"/>
                    <a:pt x="4800" y="21237"/>
                    <a:pt x="10616" y="21237"/>
                  </a:cubicBezTo>
                  <a:cubicBezTo>
                    <a:pt x="16523" y="21237"/>
                    <a:pt x="21231" y="16436"/>
                    <a:pt x="21231" y="10619"/>
                  </a:cubicBezTo>
                  <a:cubicBezTo>
                    <a:pt x="21231" y="4710"/>
                    <a:pt x="16431" y="1"/>
                    <a:pt x="10616" y="1"/>
                  </a:cubicBezTo>
                  <a:cubicBezTo>
                    <a:pt x="4800" y="-91"/>
                    <a:pt x="0" y="4710"/>
                    <a:pt x="0" y="1061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175049A-3617-D75F-C9BA-9A06A5B8D7EB}"/>
                </a:ext>
              </a:extLst>
            </p:cNvPr>
            <p:cNvSpPr/>
            <p:nvPr/>
          </p:nvSpPr>
          <p:spPr>
            <a:xfrm>
              <a:off x="6231691" y="3957164"/>
              <a:ext cx="30092" cy="30099"/>
            </a:xfrm>
            <a:custGeom>
              <a:avLst/>
              <a:gdLst>
                <a:gd name="connsiteX0" fmla="*/ 0 w 30092"/>
                <a:gd name="connsiteY0" fmla="*/ 15050 h 30099"/>
                <a:gd name="connsiteX1" fmla="*/ 15046 w 30092"/>
                <a:gd name="connsiteY1" fmla="*/ 30100 h 30099"/>
                <a:gd name="connsiteX2" fmla="*/ 30093 w 30092"/>
                <a:gd name="connsiteY2" fmla="*/ 15050 h 30099"/>
                <a:gd name="connsiteX3" fmla="*/ 15046 w 30092"/>
                <a:gd name="connsiteY3" fmla="*/ 0 h 30099"/>
                <a:gd name="connsiteX4" fmla="*/ 0 w 30092"/>
                <a:gd name="connsiteY4" fmla="*/ 15050 h 3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92" h="30099">
                  <a:moveTo>
                    <a:pt x="0" y="15050"/>
                  </a:moveTo>
                  <a:cubicBezTo>
                    <a:pt x="0" y="23360"/>
                    <a:pt x="6739" y="30100"/>
                    <a:pt x="15046" y="30100"/>
                  </a:cubicBezTo>
                  <a:cubicBezTo>
                    <a:pt x="23354" y="30100"/>
                    <a:pt x="30093" y="23360"/>
                    <a:pt x="30093" y="15050"/>
                  </a:cubicBezTo>
                  <a:cubicBezTo>
                    <a:pt x="30093" y="6740"/>
                    <a:pt x="23354" y="0"/>
                    <a:pt x="15046" y="0"/>
                  </a:cubicBezTo>
                  <a:cubicBezTo>
                    <a:pt x="6739" y="0"/>
                    <a:pt x="0" y="6740"/>
                    <a:pt x="0" y="1505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9C0D2842-25E3-DB9B-F9FA-570293FFBA8C}"/>
                </a:ext>
              </a:extLst>
            </p:cNvPr>
            <p:cNvSpPr/>
            <p:nvPr/>
          </p:nvSpPr>
          <p:spPr>
            <a:xfrm>
              <a:off x="6231045" y="4296385"/>
              <a:ext cx="31384" cy="31392"/>
            </a:xfrm>
            <a:custGeom>
              <a:avLst/>
              <a:gdLst>
                <a:gd name="connsiteX0" fmla="*/ 0 w 31384"/>
                <a:gd name="connsiteY0" fmla="*/ 15696 h 31392"/>
                <a:gd name="connsiteX1" fmla="*/ 15692 w 31384"/>
                <a:gd name="connsiteY1" fmla="*/ 31392 h 31392"/>
                <a:gd name="connsiteX2" fmla="*/ 31385 w 31384"/>
                <a:gd name="connsiteY2" fmla="*/ 15696 h 31392"/>
                <a:gd name="connsiteX3" fmla="*/ 15692 w 31384"/>
                <a:gd name="connsiteY3" fmla="*/ 0 h 31392"/>
                <a:gd name="connsiteX4" fmla="*/ 0 w 31384"/>
                <a:gd name="connsiteY4" fmla="*/ 15696 h 3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84" h="31392">
                  <a:moveTo>
                    <a:pt x="0" y="15696"/>
                  </a:moveTo>
                  <a:cubicBezTo>
                    <a:pt x="0" y="24375"/>
                    <a:pt x="7015" y="31392"/>
                    <a:pt x="15692" y="31392"/>
                  </a:cubicBezTo>
                  <a:cubicBezTo>
                    <a:pt x="24369" y="31392"/>
                    <a:pt x="31385" y="24375"/>
                    <a:pt x="31385" y="15696"/>
                  </a:cubicBezTo>
                  <a:cubicBezTo>
                    <a:pt x="31385" y="7017"/>
                    <a:pt x="24369" y="0"/>
                    <a:pt x="15692" y="0"/>
                  </a:cubicBezTo>
                  <a:cubicBezTo>
                    <a:pt x="7015" y="92"/>
                    <a:pt x="0" y="7110"/>
                    <a:pt x="0" y="1569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A2E9E46-3B0F-79AF-A2D8-449058B9863A}"/>
                </a:ext>
              </a:extLst>
            </p:cNvPr>
            <p:cNvSpPr/>
            <p:nvPr/>
          </p:nvSpPr>
          <p:spPr>
            <a:xfrm>
              <a:off x="6230491" y="4635790"/>
              <a:ext cx="32492" cy="32500"/>
            </a:xfrm>
            <a:custGeom>
              <a:avLst/>
              <a:gdLst>
                <a:gd name="connsiteX0" fmla="*/ 0 w 32492"/>
                <a:gd name="connsiteY0" fmla="*/ 16250 h 32500"/>
                <a:gd name="connsiteX1" fmla="*/ 16246 w 32492"/>
                <a:gd name="connsiteY1" fmla="*/ 32500 h 32500"/>
                <a:gd name="connsiteX2" fmla="*/ 32493 w 32492"/>
                <a:gd name="connsiteY2" fmla="*/ 16250 h 32500"/>
                <a:gd name="connsiteX3" fmla="*/ 16246 w 32492"/>
                <a:gd name="connsiteY3" fmla="*/ 0 h 32500"/>
                <a:gd name="connsiteX4" fmla="*/ 0 w 32492"/>
                <a:gd name="connsiteY4" fmla="*/ 16250 h 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92" h="32500">
                  <a:moveTo>
                    <a:pt x="0" y="16250"/>
                  </a:moveTo>
                  <a:cubicBezTo>
                    <a:pt x="0" y="25206"/>
                    <a:pt x="7292" y="32500"/>
                    <a:pt x="16246" y="32500"/>
                  </a:cubicBezTo>
                  <a:cubicBezTo>
                    <a:pt x="25200" y="32500"/>
                    <a:pt x="32493" y="25206"/>
                    <a:pt x="32493" y="16250"/>
                  </a:cubicBezTo>
                  <a:cubicBezTo>
                    <a:pt x="32493" y="7294"/>
                    <a:pt x="25200" y="0"/>
                    <a:pt x="16246" y="0"/>
                  </a:cubicBezTo>
                  <a:cubicBezTo>
                    <a:pt x="7292" y="0"/>
                    <a:pt x="0" y="7294"/>
                    <a:pt x="0" y="1625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BF358C0-D615-E367-6CCD-F00D1F869C0F}"/>
                </a:ext>
              </a:extLst>
            </p:cNvPr>
            <p:cNvSpPr/>
            <p:nvPr/>
          </p:nvSpPr>
          <p:spPr>
            <a:xfrm>
              <a:off x="6230491" y="4922936"/>
              <a:ext cx="32492" cy="32500"/>
            </a:xfrm>
            <a:custGeom>
              <a:avLst/>
              <a:gdLst>
                <a:gd name="connsiteX0" fmla="*/ 0 w 32492"/>
                <a:gd name="connsiteY0" fmla="*/ 16251 h 32500"/>
                <a:gd name="connsiteX1" fmla="*/ 16246 w 32492"/>
                <a:gd name="connsiteY1" fmla="*/ 32501 h 32500"/>
                <a:gd name="connsiteX2" fmla="*/ 32493 w 32492"/>
                <a:gd name="connsiteY2" fmla="*/ 16251 h 32500"/>
                <a:gd name="connsiteX3" fmla="*/ 16246 w 32492"/>
                <a:gd name="connsiteY3" fmla="*/ 1 h 32500"/>
                <a:gd name="connsiteX4" fmla="*/ 0 w 32492"/>
                <a:gd name="connsiteY4" fmla="*/ 16251 h 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92" h="32500">
                  <a:moveTo>
                    <a:pt x="0" y="16251"/>
                  </a:moveTo>
                  <a:cubicBezTo>
                    <a:pt x="0" y="25207"/>
                    <a:pt x="7292" y="32501"/>
                    <a:pt x="16246" y="32501"/>
                  </a:cubicBezTo>
                  <a:cubicBezTo>
                    <a:pt x="25200" y="32501"/>
                    <a:pt x="32493" y="25207"/>
                    <a:pt x="32493" y="16251"/>
                  </a:cubicBezTo>
                  <a:cubicBezTo>
                    <a:pt x="32493" y="7295"/>
                    <a:pt x="25200" y="1"/>
                    <a:pt x="16246" y="1"/>
                  </a:cubicBezTo>
                  <a:cubicBezTo>
                    <a:pt x="7292" y="-92"/>
                    <a:pt x="0" y="7203"/>
                    <a:pt x="0" y="1625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1A8E9E1F-E901-4954-2501-74E327C1D204}"/>
                </a:ext>
              </a:extLst>
            </p:cNvPr>
            <p:cNvSpPr/>
            <p:nvPr/>
          </p:nvSpPr>
          <p:spPr>
            <a:xfrm>
              <a:off x="6230491" y="5235566"/>
              <a:ext cx="32492" cy="32501"/>
            </a:xfrm>
            <a:custGeom>
              <a:avLst/>
              <a:gdLst>
                <a:gd name="connsiteX0" fmla="*/ 0 w 32492"/>
                <a:gd name="connsiteY0" fmla="*/ 16251 h 32501"/>
                <a:gd name="connsiteX1" fmla="*/ 16246 w 32492"/>
                <a:gd name="connsiteY1" fmla="*/ 32501 h 32501"/>
                <a:gd name="connsiteX2" fmla="*/ 32493 w 32492"/>
                <a:gd name="connsiteY2" fmla="*/ 16251 h 32501"/>
                <a:gd name="connsiteX3" fmla="*/ 16246 w 32492"/>
                <a:gd name="connsiteY3" fmla="*/ 1 h 32501"/>
                <a:gd name="connsiteX4" fmla="*/ 0 w 32492"/>
                <a:gd name="connsiteY4" fmla="*/ 1625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92" h="32501">
                  <a:moveTo>
                    <a:pt x="0" y="16251"/>
                  </a:moveTo>
                  <a:cubicBezTo>
                    <a:pt x="0" y="25207"/>
                    <a:pt x="7292" y="32501"/>
                    <a:pt x="16246" y="32501"/>
                  </a:cubicBezTo>
                  <a:cubicBezTo>
                    <a:pt x="25200" y="32501"/>
                    <a:pt x="32493" y="25207"/>
                    <a:pt x="32493" y="16251"/>
                  </a:cubicBezTo>
                  <a:cubicBezTo>
                    <a:pt x="32493" y="7295"/>
                    <a:pt x="25200" y="1"/>
                    <a:pt x="16246" y="1"/>
                  </a:cubicBezTo>
                  <a:cubicBezTo>
                    <a:pt x="7292" y="-91"/>
                    <a:pt x="0" y="7203"/>
                    <a:pt x="0" y="1625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4CED3BC7-2898-38E8-9189-DEA63902E4BA}"/>
                </a:ext>
              </a:extLst>
            </p:cNvPr>
            <p:cNvSpPr/>
            <p:nvPr/>
          </p:nvSpPr>
          <p:spPr>
            <a:xfrm>
              <a:off x="5885718" y="1339511"/>
              <a:ext cx="23077" cy="23082"/>
            </a:xfrm>
            <a:custGeom>
              <a:avLst/>
              <a:gdLst>
                <a:gd name="connsiteX0" fmla="*/ 0 w 23077"/>
                <a:gd name="connsiteY0" fmla="*/ 11541 h 23082"/>
                <a:gd name="connsiteX1" fmla="*/ 11539 w 23077"/>
                <a:gd name="connsiteY1" fmla="*/ 23083 h 23082"/>
                <a:gd name="connsiteX2" fmla="*/ 23077 w 23077"/>
                <a:gd name="connsiteY2" fmla="*/ 11541 h 23082"/>
                <a:gd name="connsiteX3" fmla="*/ 11539 w 23077"/>
                <a:gd name="connsiteY3" fmla="*/ 0 h 23082"/>
                <a:gd name="connsiteX4" fmla="*/ 0 w 23077"/>
                <a:gd name="connsiteY4" fmla="*/ 11541 h 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77" h="23082">
                  <a:moveTo>
                    <a:pt x="0" y="11541"/>
                  </a:moveTo>
                  <a:cubicBezTo>
                    <a:pt x="0" y="17912"/>
                    <a:pt x="5169" y="23083"/>
                    <a:pt x="11539" y="23083"/>
                  </a:cubicBezTo>
                  <a:cubicBezTo>
                    <a:pt x="17908" y="23083"/>
                    <a:pt x="23077" y="17912"/>
                    <a:pt x="23077" y="11541"/>
                  </a:cubicBezTo>
                  <a:cubicBezTo>
                    <a:pt x="23077" y="5170"/>
                    <a:pt x="17908" y="0"/>
                    <a:pt x="11539" y="0"/>
                  </a:cubicBezTo>
                  <a:cubicBezTo>
                    <a:pt x="5169" y="0"/>
                    <a:pt x="0" y="5170"/>
                    <a:pt x="0" y="1154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D6249141-3AB9-6027-D2C2-74C22F4C95D5}"/>
                </a:ext>
              </a:extLst>
            </p:cNvPr>
            <p:cNvSpPr/>
            <p:nvPr/>
          </p:nvSpPr>
          <p:spPr>
            <a:xfrm>
              <a:off x="5885164" y="1634691"/>
              <a:ext cx="24184" cy="24190"/>
            </a:xfrm>
            <a:custGeom>
              <a:avLst/>
              <a:gdLst>
                <a:gd name="connsiteX0" fmla="*/ 0 w 24184"/>
                <a:gd name="connsiteY0" fmla="*/ 12095 h 24190"/>
                <a:gd name="connsiteX1" fmla="*/ 12092 w 24184"/>
                <a:gd name="connsiteY1" fmla="*/ 24190 h 24190"/>
                <a:gd name="connsiteX2" fmla="*/ 24185 w 24184"/>
                <a:gd name="connsiteY2" fmla="*/ 12095 h 24190"/>
                <a:gd name="connsiteX3" fmla="*/ 12092 w 24184"/>
                <a:gd name="connsiteY3" fmla="*/ 0 h 24190"/>
                <a:gd name="connsiteX4" fmla="*/ 0 w 24184"/>
                <a:gd name="connsiteY4" fmla="*/ 12095 h 2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4" h="24190">
                  <a:moveTo>
                    <a:pt x="0" y="12095"/>
                  </a:moveTo>
                  <a:cubicBezTo>
                    <a:pt x="0" y="18743"/>
                    <a:pt x="5446" y="24190"/>
                    <a:pt x="12092" y="24190"/>
                  </a:cubicBezTo>
                  <a:cubicBezTo>
                    <a:pt x="18739" y="24190"/>
                    <a:pt x="24185" y="18743"/>
                    <a:pt x="24185" y="12095"/>
                  </a:cubicBezTo>
                  <a:cubicBezTo>
                    <a:pt x="24185" y="5447"/>
                    <a:pt x="18739" y="0"/>
                    <a:pt x="12092" y="0"/>
                  </a:cubicBezTo>
                  <a:cubicBezTo>
                    <a:pt x="5446" y="0"/>
                    <a:pt x="0" y="5447"/>
                    <a:pt x="0" y="1209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90CDBDA-628B-DC16-CA06-82B0D222AF6E}"/>
                </a:ext>
              </a:extLst>
            </p:cNvPr>
            <p:cNvSpPr/>
            <p:nvPr/>
          </p:nvSpPr>
          <p:spPr>
            <a:xfrm>
              <a:off x="5881194" y="3956148"/>
              <a:ext cx="32123" cy="32130"/>
            </a:xfrm>
            <a:custGeom>
              <a:avLst/>
              <a:gdLst>
                <a:gd name="connsiteX0" fmla="*/ 0 w 32123"/>
                <a:gd name="connsiteY0" fmla="*/ 16066 h 32130"/>
                <a:gd name="connsiteX1" fmla="*/ 16062 w 32123"/>
                <a:gd name="connsiteY1" fmla="*/ 32131 h 32130"/>
                <a:gd name="connsiteX2" fmla="*/ 32124 w 32123"/>
                <a:gd name="connsiteY2" fmla="*/ 16066 h 32130"/>
                <a:gd name="connsiteX3" fmla="*/ 16062 w 32123"/>
                <a:gd name="connsiteY3" fmla="*/ 0 h 32130"/>
                <a:gd name="connsiteX4" fmla="*/ 0 w 32123"/>
                <a:gd name="connsiteY4" fmla="*/ 16066 h 3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23" h="32130">
                  <a:moveTo>
                    <a:pt x="0" y="16066"/>
                  </a:moveTo>
                  <a:cubicBezTo>
                    <a:pt x="0" y="24929"/>
                    <a:pt x="7200" y="32131"/>
                    <a:pt x="16062" y="32131"/>
                  </a:cubicBezTo>
                  <a:cubicBezTo>
                    <a:pt x="24923" y="32131"/>
                    <a:pt x="32124" y="24929"/>
                    <a:pt x="32124" y="16066"/>
                  </a:cubicBezTo>
                  <a:cubicBezTo>
                    <a:pt x="32124" y="7202"/>
                    <a:pt x="24923" y="0"/>
                    <a:pt x="16062" y="0"/>
                  </a:cubicBezTo>
                  <a:cubicBezTo>
                    <a:pt x="7200" y="0"/>
                    <a:pt x="0" y="7202"/>
                    <a:pt x="0" y="1606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7937E60F-DEDA-7EA5-0EB3-5AE9E375F6EA}"/>
                </a:ext>
              </a:extLst>
            </p:cNvPr>
            <p:cNvSpPr/>
            <p:nvPr/>
          </p:nvSpPr>
          <p:spPr>
            <a:xfrm>
              <a:off x="5880641" y="4295461"/>
              <a:ext cx="33231" cy="33238"/>
            </a:xfrm>
            <a:custGeom>
              <a:avLst/>
              <a:gdLst>
                <a:gd name="connsiteX0" fmla="*/ 0 w 33231"/>
                <a:gd name="connsiteY0" fmla="*/ 16620 h 33238"/>
                <a:gd name="connsiteX1" fmla="*/ 16616 w 33231"/>
                <a:gd name="connsiteY1" fmla="*/ 33239 h 33238"/>
                <a:gd name="connsiteX2" fmla="*/ 33231 w 33231"/>
                <a:gd name="connsiteY2" fmla="*/ 16620 h 33238"/>
                <a:gd name="connsiteX3" fmla="*/ 16616 w 33231"/>
                <a:gd name="connsiteY3" fmla="*/ 0 h 33238"/>
                <a:gd name="connsiteX4" fmla="*/ 0 w 33231"/>
                <a:gd name="connsiteY4" fmla="*/ 16620 h 3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31" h="33238">
                  <a:moveTo>
                    <a:pt x="0" y="16620"/>
                  </a:moveTo>
                  <a:cubicBezTo>
                    <a:pt x="0" y="25760"/>
                    <a:pt x="7477" y="33239"/>
                    <a:pt x="16616" y="33239"/>
                  </a:cubicBezTo>
                  <a:cubicBezTo>
                    <a:pt x="25754" y="33239"/>
                    <a:pt x="33231" y="25760"/>
                    <a:pt x="33231" y="16620"/>
                  </a:cubicBezTo>
                  <a:cubicBezTo>
                    <a:pt x="33231" y="7479"/>
                    <a:pt x="25754" y="0"/>
                    <a:pt x="16616" y="0"/>
                  </a:cubicBezTo>
                  <a:cubicBezTo>
                    <a:pt x="7385" y="92"/>
                    <a:pt x="0" y="7479"/>
                    <a:pt x="0" y="1662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057A7D1-AB58-69EB-C58E-E823777E2D28}"/>
                </a:ext>
              </a:extLst>
            </p:cNvPr>
            <p:cNvSpPr/>
            <p:nvPr/>
          </p:nvSpPr>
          <p:spPr>
            <a:xfrm>
              <a:off x="5880087" y="4634867"/>
              <a:ext cx="34338" cy="34346"/>
            </a:xfrm>
            <a:custGeom>
              <a:avLst/>
              <a:gdLst>
                <a:gd name="connsiteX0" fmla="*/ 0 w 34338"/>
                <a:gd name="connsiteY0" fmla="*/ 17174 h 34346"/>
                <a:gd name="connsiteX1" fmla="*/ 17170 w 34338"/>
                <a:gd name="connsiteY1" fmla="*/ 34347 h 34346"/>
                <a:gd name="connsiteX2" fmla="*/ 34339 w 34338"/>
                <a:gd name="connsiteY2" fmla="*/ 17174 h 34346"/>
                <a:gd name="connsiteX3" fmla="*/ 17170 w 34338"/>
                <a:gd name="connsiteY3" fmla="*/ 0 h 34346"/>
                <a:gd name="connsiteX4" fmla="*/ 0 w 34338"/>
                <a:gd name="connsiteY4" fmla="*/ 17174 h 3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38" h="34346">
                  <a:moveTo>
                    <a:pt x="0" y="17174"/>
                  </a:moveTo>
                  <a:cubicBezTo>
                    <a:pt x="0" y="26684"/>
                    <a:pt x="7662" y="34347"/>
                    <a:pt x="17170" y="34347"/>
                  </a:cubicBezTo>
                  <a:cubicBezTo>
                    <a:pt x="26677" y="34347"/>
                    <a:pt x="34339" y="26684"/>
                    <a:pt x="34339" y="17174"/>
                  </a:cubicBezTo>
                  <a:cubicBezTo>
                    <a:pt x="34339" y="7664"/>
                    <a:pt x="26677" y="0"/>
                    <a:pt x="17170" y="0"/>
                  </a:cubicBezTo>
                  <a:cubicBezTo>
                    <a:pt x="7662" y="0"/>
                    <a:pt x="0" y="7664"/>
                    <a:pt x="0" y="1717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E6DD6661-8B72-7DB2-402A-A5783B952EC0}"/>
                </a:ext>
              </a:extLst>
            </p:cNvPr>
            <p:cNvSpPr/>
            <p:nvPr/>
          </p:nvSpPr>
          <p:spPr>
            <a:xfrm>
              <a:off x="5880087" y="4922014"/>
              <a:ext cx="34338" cy="34346"/>
            </a:xfrm>
            <a:custGeom>
              <a:avLst/>
              <a:gdLst>
                <a:gd name="connsiteX0" fmla="*/ 0 w 34338"/>
                <a:gd name="connsiteY0" fmla="*/ 17173 h 34346"/>
                <a:gd name="connsiteX1" fmla="*/ 17170 w 34338"/>
                <a:gd name="connsiteY1" fmla="*/ 34347 h 34346"/>
                <a:gd name="connsiteX2" fmla="*/ 34339 w 34338"/>
                <a:gd name="connsiteY2" fmla="*/ 17173 h 34346"/>
                <a:gd name="connsiteX3" fmla="*/ 17170 w 34338"/>
                <a:gd name="connsiteY3" fmla="*/ 0 h 34346"/>
                <a:gd name="connsiteX4" fmla="*/ 0 w 34338"/>
                <a:gd name="connsiteY4" fmla="*/ 17173 h 3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38" h="34346">
                  <a:moveTo>
                    <a:pt x="0" y="17173"/>
                  </a:moveTo>
                  <a:cubicBezTo>
                    <a:pt x="0" y="26683"/>
                    <a:pt x="7662" y="34347"/>
                    <a:pt x="17170" y="34347"/>
                  </a:cubicBezTo>
                  <a:cubicBezTo>
                    <a:pt x="26677" y="34347"/>
                    <a:pt x="34339" y="26683"/>
                    <a:pt x="34339" y="17173"/>
                  </a:cubicBezTo>
                  <a:cubicBezTo>
                    <a:pt x="34339" y="7663"/>
                    <a:pt x="26677" y="0"/>
                    <a:pt x="17170" y="0"/>
                  </a:cubicBezTo>
                  <a:cubicBezTo>
                    <a:pt x="7662" y="0"/>
                    <a:pt x="0" y="7663"/>
                    <a:pt x="0" y="17173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53BF401-46FC-8183-A5F8-ADE8F46D1ED9}"/>
                </a:ext>
              </a:extLst>
            </p:cNvPr>
            <p:cNvSpPr/>
            <p:nvPr/>
          </p:nvSpPr>
          <p:spPr>
            <a:xfrm>
              <a:off x="5880087" y="5234644"/>
              <a:ext cx="34338" cy="34346"/>
            </a:xfrm>
            <a:custGeom>
              <a:avLst/>
              <a:gdLst>
                <a:gd name="connsiteX0" fmla="*/ 0 w 34338"/>
                <a:gd name="connsiteY0" fmla="*/ 17174 h 34346"/>
                <a:gd name="connsiteX1" fmla="*/ 17170 w 34338"/>
                <a:gd name="connsiteY1" fmla="*/ 34347 h 34346"/>
                <a:gd name="connsiteX2" fmla="*/ 34339 w 34338"/>
                <a:gd name="connsiteY2" fmla="*/ 17174 h 34346"/>
                <a:gd name="connsiteX3" fmla="*/ 17170 w 34338"/>
                <a:gd name="connsiteY3" fmla="*/ 0 h 34346"/>
                <a:gd name="connsiteX4" fmla="*/ 0 w 34338"/>
                <a:gd name="connsiteY4" fmla="*/ 17174 h 3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38" h="34346">
                  <a:moveTo>
                    <a:pt x="0" y="17174"/>
                  </a:moveTo>
                  <a:cubicBezTo>
                    <a:pt x="0" y="26684"/>
                    <a:pt x="7662" y="34347"/>
                    <a:pt x="17170" y="34347"/>
                  </a:cubicBezTo>
                  <a:cubicBezTo>
                    <a:pt x="26677" y="34347"/>
                    <a:pt x="34339" y="26684"/>
                    <a:pt x="34339" y="17174"/>
                  </a:cubicBezTo>
                  <a:cubicBezTo>
                    <a:pt x="34339" y="7664"/>
                    <a:pt x="26677" y="0"/>
                    <a:pt x="17170" y="0"/>
                  </a:cubicBezTo>
                  <a:cubicBezTo>
                    <a:pt x="7662" y="0"/>
                    <a:pt x="0" y="7664"/>
                    <a:pt x="0" y="1717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16ED345-FBDB-D96C-D878-34F531E703CA}"/>
                </a:ext>
              </a:extLst>
            </p:cNvPr>
            <p:cNvSpPr/>
            <p:nvPr/>
          </p:nvSpPr>
          <p:spPr>
            <a:xfrm>
              <a:off x="5534760" y="1338126"/>
              <a:ext cx="25846" cy="25852"/>
            </a:xfrm>
            <a:custGeom>
              <a:avLst/>
              <a:gdLst>
                <a:gd name="connsiteX0" fmla="*/ 0 w 25846"/>
                <a:gd name="connsiteY0" fmla="*/ 12926 h 25852"/>
                <a:gd name="connsiteX1" fmla="*/ 12923 w 25846"/>
                <a:gd name="connsiteY1" fmla="*/ 25852 h 25852"/>
                <a:gd name="connsiteX2" fmla="*/ 25847 w 25846"/>
                <a:gd name="connsiteY2" fmla="*/ 12926 h 25852"/>
                <a:gd name="connsiteX3" fmla="*/ 12923 w 25846"/>
                <a:gd name="connsiteY3" fmla="*/ 0 h 25852"/>
                <a:gd name="connsiteX4" fmla="*/ 0 w 25846"/>
                <a:gd name="connsiteY4" fmla="*/ 12926 h 2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6" h="25852">
                  <a:moveTo>
                    <a:pt x="0" y="12926"/>
                  </a:moveTo>
                  <a:cubicBezTo>
                    <a:pt x="0" y="20128"/>
                    <a:pt x="5815" y="25852"/>
                    <a:pt x="12923" y="25852"/>
                  </a:cubicBezTo>
                  <a:cubicBezTo>
                    <a:pt x="20031" y="25852"/>
                    <a:pt x="25847" y="20036"/>
                    <a:pt x="25847" y="12926"/>
                  </a:cubicBezTo>
                  <a:cubicBezTo>
                    <a:pt x="25847" y="5724"/>
                    <a:pt x="20031" y="0"/>
                    <a:pt x="12923" y="0"/>
                  </a:cubicBezTo>
                  <a:cubicBezTo>
                    <a:pt x="5815" y="0"/>
                    <a:pt x="0" y="5724"/>
                    <a:pt x="0" y="1292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2A107C6-3D54-093B-E99F-B724ECC47BEC}"/>
                </a:ext>
              </a:extLst>
            </p:cNvPr>
            <p:cNvSpPr/>
            <p:nvPr/>
          </p:nvSpPr>
          <p:spPr>
            <a:xfrm>
              <a:off x="5534298" y="1633306"/>
              <a:ext cx="26954" cy="26960"/>
            </a:xfrm>
            <a:custGeom>
              <a:avLst/>
              <a:gdLst>
                <a:gd name="connsiteX0" fmla="*/ 0 w 26954"/>
                <a:gd name="connsiteY0" fmla="*/ 13480 h 26960"/>
                <a:gd name="connsiteX1" fmla="*/ 13477 w 26954"/>
                <a:gd name="connsiteY1" fmla="*/ 26960 h 26960"/>
                <a:gd name="connsiteX2" fmla="*/ 26954 w 26954"/>
                <a:gd name="connsiteY2" fmla="*/ 13480 h 26960"/>
                <a:gd name="connsiteX3" fmla="*/ 13477 w 26954"/>
                <a:gd name="connsiteY3" fmla="*/ 0 h 26960"/>
                <a:gd name="connsiteX4" fmla="*/ 0 w 26954"/>
                <a:gd name="connsiteY4" fmla="*/ 13480 h 2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54" h="26960">
                  <a:moveTo>
                    <a:pt x="0" y="13480"/>
                  </a:moveTo>
                  <a:cubicBezTo>
                    <a:pt x="0" y="20959"/>
                    <a:pt x="6000" y="26960"/>
                    <a:pt x="13477" y="26960"/>
                  </a:cubicBezTo>
                  <a:cubicBezTo>
                    <a:pt x="20954" y="26960"/>
                    <a:pt x="26954" y="20959"/>
                    <a:pt x="26954" y="13480"/>
                  </a:cubicBezTo>
                  <a:cubicBezTo>
                    <a:pt x="26954" y="6001"/>
                    <a:pt x="20954" y="0"/>
                    <a:pt x="13477" y="0"/>
                  </a:cubicBezTo>
                  <a:cubicBezTo>
                    <a:pt x="6000" y="0"/>
                    <a:pt x="0" y="6001"/>
                    <a:pt x="0" y="1348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0F3275F-C9E6-D61B-9DEC-C4E5F96F8533}"/>
                </a:ext>
              </a:extLst>
            </p:cNvPr>
            <p:cNvSpPr/>
            <p:nvPr/>
          </p:nvSpPr>
          <p:spPr>
            <a:xfrm>
              <a:off x="5530698" y="3955132"/>
              <a:ext cx="34154" cy="34162"/>
            </a:xfrm>
            <a:custGeom>
              <a:avLst/>
              <a:gdLst>
                <a:gd name="connsiteX0" fmla="*/ 0 w 34154"/>
                <a:gd name="connsiteY0" fmla="*/ 17081 h 34162"/>
                <a:gd name="connsiteX1" fmla="*/ 17077 w 34154"/>
                <a:gd name="connsiteY1" fmla="*/ 34162 h 34162"/>
                <a:gd name="connsiteX2" fmla="*/ 34154 w 34154"/>
                <a:gd name="connsiteY2" fmla="*/ 17081 h 34162"/>
                <a:gd name="connsiteX3" fmla="*/ 17077 w 34154"/>
                <a:gd name="connsiteY3" fmla="*/ 0 h 34162"/>
                <a:gd name="connsiteX4" fmla="*/ 0 w 34154"/>
                <a:gd name="connsiteY4" fmla="*/ 17081 h 3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54" h="34162">
                  <a:moveTo>
                    <a:pt x="0" y="17081"/>
                  </a:moveTo>
                  <a:cubicBezTo>
                    <a:pt x="0" y="26499"/>
                    <a:pt x="7662" y="34162"/>
                    <a:pt x="17077" y="34162"/>
                  </a:cubicBezTo>
                  <a:cubicBezTo>
                    <a:pt x="26493" y="34162"/>
                    <a:pt x="34154" y="26499"/>
                    <a:pt x="34154" y="17081"/>
                  </a:cubicBezTo>
                  <a:cubicBezTo>
                    <a:pt x="34154" y="7663"/>
                    <a:pt x="26493" y="0"/>
                    <a:pt x="17077" y="0"/>
                  </a:cubicBezTo>
                  <a:cubicBezTo>
                    <a:pt x="7662" y="0"/>
                    <a:pt x="0" y="7663"/>
                    <a:pt x="0" y="1708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6D21FA59-73A1-ADCF-E022-74E41BEE70A9}"/>
                </a:ext>
              </a:extLst>
            </p:cNvPr>
            <p:cNvSpPr/>
            <p:nvPr/>
          </p:nvSpPr>
          <p:spPr>
            <a:xfrm>
              <a:off x="5530144" y="4294538"/>
              <a:ext cx="35077" cy="35085"/>
            </a:xfrm>
            <a:custGeom>
              <a:avLst/>
              <a:gdLst>
                <a:gd name="connsiteX0" fmla="*/ 0 w 35077"/>
                <a:gd name="connsiteY0" fmla="*/ 17543 h 35085"/>
                <a:gd name="connsiteX1" fmla="*/ 17539 w 35077"/>
                <a:gd name="connsiteY1" fmla="*/ 35085 h 35085"/>
                <a:gd name="connsiteX2" fmla="*/ 35078 w 35077"/>
                <a:gd name="connsiteY2" fmla="*/ 17543 h 35085"/>
                <a:gd name="connsiteX3" fmla="*/ 17539 w 35077"/>
                <a:gd name="connsiteY3" fmla="*/ 0 h 35085"/>
                <a:gd name="connsiteX4" fmla="*/ 0 w 35077"/>
                <a:gd name="connsiteY4" fmla="*/ 17543 h 3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77" h="35085">
                  <a:moveTo>
                    <a:pt x="0" y="17543"/>
                  </a:moveTo>
                  <a:cubicBezTo>
                    <a:pt x="0" y="27237"/>
                    <a:pt x="7846" y="35085"/>
                    <a:pt x="17539" y="35085"/>
                  </a:cubicBezTo>
                  <a:cubicBezTo>
                    <a:pt x="27231" y="35085"/>
                    <a:pt x="35078" y="27237"/>
                    <a:pt x="35078" y="17543"/>
                  </a:cubicBezTo>
                  <a:cubicBezTo>
                    <a:pt x="35078" y="7848"/>
                    <a:pt x="27231" y="0"/>
                    <a:pt x="17539" y="0"/>
                  </a:cubicBezTo>
                  <a:cubicBezTo>
                    <a:pt x="7939" y="0"/>
                    <a:pt x="0" y="7848"/>
                    <a:pt x="0" y="17543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BF86C3E4-6421-40FF-5B9D-4F9A403DBD8C}"/>
                </a:ext>
              </a:extLst>
            </p:cNvPr>
            <p:cNvSpPr/>
            <p:nvPr/>
          </p:nvSpPr>
          <p:spPr>
            <a:xfrm>
              <a:off x="5529683" y="4633944"/>
              <a:ext cx="36185" cy="36193"/>
            </a:xfrm>
            <a:custGeom>
              <a:avLst/>
              <a:gdLst>
                <a:gd name="connsiteX0" fmla="*/ 0 w 36185"/>
                <a:gd name="connsiteY0" fmla="*/ 18097 h 36193"/>
                <a:gd name="connsiteX1" fmla="*/ 18092 w 36185"/>
                <a:gd name="connsiteY1" fmla="*/ 36194 h 36193"/>
                <a:gd name="connsiteX2" fmla="*/ 36185 w 36185"/>
                <a:gd name="connsiteY2" fmla="*/ 18097 h 36193"/>
                <a:gd name="connsiteX3" fmla="*/ 18092 w 36185"/>
                <a:gd name="connsiteY3" fmla="*/ 0 h 36193"/>
                <a:gd name="connsiteX4" fmla="*/ 0 w 36185"/>
                <a:gd name="connsiteY4" fmla="*/ 18097 h 3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85" h="36193">
                  <a:moveTo>
                    <a:pt x="0" y="18097"/>
                  </a:moveTo>
                  <a:cubicBezTo>
                    <a:pt x="0" y="28068"/>
                    <a:pt x="8123" y="36194"/>
                    <a:pt x="18092" y="36194"/>
                  </a:cubicBezTo>
                  <a:cubicBezTo>
                    <a:pt x="28062" y="36194"/>
                    <a:pt x="36185" y="28068"/>
                    <a:pt x="36185" y="18097"/>
                  </a:cubicBezTo>
                  <a:cubicBezTo>
                    <a:pt x="36185" y="8125"/>
                    <a:pt x="28062" y="0"/>
                    <a:pt x="18092" y="0"/>
                  </a:cubicBezTo>
                  <a:cubicBezTo>
                    <a:pt x="8123" y="0"/>
                    <a:pt x="0" y="8125"/>
                    <a:pt x="0" y="1809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CFC855A-91BB-8C36-10F9-701FEBC271B4}"/>
                </a:ext>
              </a:extLst>
            </p:cNvPr>
            <p:cNvSpPr/>
            <p:nvPr/>
          </p:nvSpPr>
          <p:spPr>
            <a:xfrm>
              <a:off x="5529683" y="4921091"/>
              <a:ext cx="36185" cy="36193"/>
            </a:xfrm>
            <a:custGeom>
              <a:avLst/>
              <a:gdLst>
                <a:gd name="connsiteX0" fmla="*/ 0 w 36185"/>
                <a:gd name="connsiteY0" fmla="*/ 18097 h 36193"/>
                <a:gd name="connsiteX1" fmla="*/ 18092 w 36185"/>
                <a:gd name="connsiteY1" fmla="*/ 36194 h 36193"/>
                <a:gd name="connsiteX2" fmla="*/ 36185 w 36185"/>
                <a:gd name="connsiteY2" fmla="*/ 18097 h 36193"/>
                <a:gd name="connsiteX3" fmla="*/ 18092 w 36185"/>
                <a:gd name="connsiteY3" fmla="*/ 0 h 36193"/>
                <a:gd name="connsiteX4" fmla="*/ 0 w 36185"/>
                <a:gd name="connsiteY4" fmla="*/ 18097 h 3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85" h="36193">
                  <a:moveTo>
                    <a:pt x="0" y="18097"/>
                  </a:moveTo>
                  <a:cubicBezTo>
                    <a:pt x="0" y="28068"/>
                    <a:pt x="8123" y="36194"/>
                    <a:pt x="18092" y="36194"/>
                  </a:cubicBezTo>
                  <a:cubicBezTo>
                    <a:pt x="28062" y="36194"/>
                    <a:pt x="36185" y="28068"/>
                    <a:pt x="36185" y="18097"/>
                  </a:cubicBezTo>
                  <a:cubicBezTo>
                    <a:pt x="36185" y="8125"/>
                    <a:pt x="28062" y="0"/>
                    <a:pt x="18092" y="0"/>
                  </a:cubicBezTo>
                  <a:cubicBezTo>
                    <a:pt x="8123" y="0"/>
                    <a:pt x="0" y="8125"/>
                    <a:pt x="0" y="1809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6281DF74-4428-39B3-8C98-2EAB2C34CA9E}"/>
                </a:ext>
              </a:extLst>
            </p:cNvPr>
            <p:cNvSpPr/>
            <p:nvPr/>
          </p:nvSpPr>
          <p:spPr>
            <a:xfrm>
              <a:off x="5529683" y="5233721"/>
              <a:ext cx="36185" cy="36193"/>
            </a:xfrm>
            <a:custGeom>
              <a:avLst/>
              <a:gdLst>
                <a:gd name="connsiteX0" fmla="*/ 0 w 36185"/>
                <a:gd name="connsiteY0" fmla="*/ 18097 h 36193"/>
                <a:gd name="connsiteX1" fmla="*/ 18092 w 36185"/>
                <a:gd name="connsiteY1" fmla="*/ 36193 h 36193"/>
                <a:gd name="connsiteX2" fmla="*/ 36185 w 36185"/>
                <a:gd name="connsiteY2" fmla="*/ 18097 h 36193"/>
                <a:gd name="connsiteX3" fmla="*/ 18092 w 36185"/>
                <a:gd name="connsiteY3" fmla="*/ 0 h 36193"/>
                <a:gd name="connsiteX4" fmla="*/ 0 w 36185"/>
                <a:gd name="connsiteY4" fmla="*/ 18097 h 3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85" h="36193">
                  <a:moveTo>
                    <a:pt x="0" y="18097"/>
                  </a:moveTo>
                  <a:cubicBezTo>
                    <a:pt x="0" y="28068"/>
                    <a:pt x="8123" y="36193"/>
                    <a:pt x="18092" y="36193"/>
                  </a:cubicBezTo>
                  <a:cubicBezTo>
                    <a:pt x="28062" y="36193"/>
                    <a:pt x="36185" y="28068"/>
                    <a:pt x="36185" y="18097"/>
                  </a:cubicBezTo>
                  <a:cubicBezTo>
                    <a:pt x="36185" y="8125"/>
                    <a:pt x="28062" y="0"/>
                    <a:pt x="18092" y="0"/>
                  </a:cubicBezTo>
                  <a:cubicBezTo>
                    <a:pt x="8123" y="0"/>
                    <a:pt x="0" y="8125"/>
                    <a:pt x="0" y="1809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65EBAF5-0079-ACB7-8D89-7EDE16C61C82}"/>
                </a:ext>
              </a:extLst>
            </p:cNvPr>
            <p:cNvSpPr/>
            <p:nvPr/>
          </p:nvSpPr>
          <p:spPr>
            <a:xfrm>
              <a:off x="4832844" y="1335172"/>
              <a:ext cx="31754" cy="31761"/>
            </a:xfrm>
            <a:custGeom>
              <a:avLst/>
              <a:gdLst>
                <a:gd name="connsiteX0" fmla="*/ 0 w 31754"/>
                <a:gd name="connsiteY0" fmla="*/ 15881 h 31761"/>
                <a:gd name="connsiteX1" fmla="*/ 15877 w 31754"/>
                <a:gd name="connsiteY1" fmla="*/ 31762 h 31761"/>
                <a:gd name="connsiteX2" fmla="*/ 31754 w 31754"/>
                <a:gd name="connsiteY2" fmla="*/ 15881 h 31761"/>
                <a:gd name="connsiteX3" fmla="*/ 15877 w 31754"/>
                <a:gd name="connsiteY3" fmla="*/ 0 h 31761"/>
                <a:gd name="connsiteX4" fmla="*/ 0 w 31754"/>
                <a:gd name="connsiteY4" fmla="*/ 15881 h 3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4" h="31761">
                  <a:moveTo>
                    <a:pt x="0" y="15881"/>
                  </a:moveTo>
                  <a:cubicBezTo>
                    <a:pt x="0" y="24652"/>
                    <a:pt x="7108" y="31762"/>
                    <a:pt x="15877" y="31762"/>
                  </a:cubicBezTo>
                  <a:cubicBezTo>
                    <a:pt x="24646" y="31762"/>
                    <a:pt x="31754" y="24652"/>
                    <a:pt x="31754" y="15881"/>
                  </a:cubicBezTo>
                  <a:cubicBezTo>
                    <a:pt x="31754" y="7109"/>
                    <a:pt x="24646" y="0"/>
                    <a:pt x="15877" y="0"/>
                  </a:cubicBezTo>
                  <a:cubicBezTo>
                    <a:pt x="7108" y="0"/>
                    <a:pt x="0" y="7109"/>
                    <a:pt x="0" y="1588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F2D685F-A815-49A4-0128-5038053F81A5}"/>
                </a:ext>
              </a:extLst>
            </p:cNvPr>
            <p:cNvSpPr/>
            <p:nvPr/>
          </p:nvSpPr>
          <p:spPr>
            <a:xfrm>
              <a:off x="4832474" y="1630535"/>
              <a:ext cx="32492" cy="32501"/>
            </a:xfrm>
            <a:custGeom>
              <a:avLst/>
              <a:gdLst>
                <a:gd name="connsiteX0" fmla="*/ 0 w 32492"/>
                <a:gd name="connsiteY0" fmla="*/ 16251 h 32501"/>
                <a:gd name="connsiteX1" fmla="*/ 16246 w 32492"/>
                <a:gd name="connsiteY1" fmla="*/ 32501 h 32501"/>
                <a:gd name="connsiteX2" fmla="*/ 32493 w 32492"/>
                <a:gd name="connsiteY2" fmla="*/ 16251 h 32501"/>
                <a:gd name="connsiteX3" fmla="*/ 16246 w 32492"/>
                <a:gd name="connsiteY3" fmla="*/ 1 h 32501"/>
                <a:gd name="connsiteX4" fmla="*/ 0 w 32492"/>
                <a:gd name="connsiteY4" fmla="*/ 1625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92" h="32501">
                  <a:moveTo>
                    <a:pt x="0" y="16251"/>
                  </a:moveTo>
                  <a:cubicBezTo>
                    <a:pt x="0" y="25207"/>
                    <a:pt x="7292" y="32501"/>
                    <a:pt x="16246" y="32501"/>
                  </a:cubicBezTo>
                  <a:cubicBezTo>
                    <a:pt x="25200" y="32501"/>
                    <a:pt x="32493" y="25207"/>
                    <a:pt x="32493" y="16251"/>
                  </a:cubicBezTo>
                  <a:cubicBezTo>
                    <a:pt x="32493" y="7295"/>
                    <a:pt x="25200" y="1"/>
                    <a:pt x="16246" y="1"/>
                  </a:cubicBezTo>
                  <a:cubicBezTo>
                    <a:pt x="7292" y="-91"/>
                    <a:pt x="0" y="7203"/>
                    <a:pt x="0" y="1625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1912636-3A3A-FF52-0D96-52D5843D1C3A}"/>
                </a:ext>
              </a:extLst>
            </p:cNvPr>
            <p:cNvSpPr/>
            <p:nvPr/>
          </p:nvSpPr>
          <p:spPr>
            <a:xfrm>
              <a:off x="4829705" y="3953194"/>
              <a:ext cx="38031" cy="38132"/>
            </a:xfrm>
            <a:custGeom>
              <a:avLst/>
              <a:gdLst>
                <a:gd name="connsiteX0" fmla="*/ 0 w 38031"/>
                <a:gd name="connsiteY0" fmla="*/ 19020 h 38132"/>
                <a:gd name="connsiteX1" fmla="*/ 19016 w 38031"/>
                <a:gd name="connsiteY1" fmla="*/ 38132 h 38132"/>
                <a:gd name="connsiteX2" fmla="*/ 38031 w 38031"/>
                <a:gd name="connsiteY2" fmla="*/ 19020 h 38132"/>
                <a:gd name="connsiteX3" fmla="*/ 19016 w 38031"/>
                <a:gd name="connsiteY3" fmla="*/ 0 h 38132"/>
                <a:gd name="connsiteX4" fmla="*/ 0 w 38031"/>
                <a:gd name="connsiteY4" fmla="*/ 19020 h 3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31" h="38132">
                  <a:moveTo>
                    <a:pt x="0" y="19020"/>
                  </a:moveTo>
                  <a:cubicBezTo>
                    <a:pt x="0" y="29545"/>
                    <a:pt x="8492" y="38132"/>
                    <a:pt x="19016" y="38132"/>
                  </a:cubicBezTo>
                  <a:cubicBezTo>
                    <a:pt x="29539" y="38132"/>
                    <a:pt x="38031" y="29638"/>
                    <a:pt x="38031" y="19020"/>
                  </a:cubicBezTo>
                  <a:cubicBezTo>
                    <a:pt x="38031" y="8494"/>
                    <a:pt x="29539" y="0"/>
                    <a:pt x="19016" y="0"/>
                  </a:cubicBezTo>
                  <a:cubicBezTo>
                    <a:pt x="8492" y="0"/>
                    <a:pt x="0" y="8494"/>
                    <a:pt x="0" y="1902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8F49E4E-163E-1A0A-5820-82A140CBD0C8}"/>
                </a:ext>
              </a:extLst>
            </p:cNvPr>
            <p:cNvSpPr/>
            <p:nvPr/>
          </p:nvSpPr>
          <p:spPr>
            <a:xfrm>
              <a:off x="4829336" y="4292599"/>
              <a:ext cx="38954" cy="38963"/>
            </a:xfrm>
            <a:custGeom>
              <a:avLst/>
              <a:gdLst>
                <a:gd name="connsiteX0" fmla="*/ 0 w 38954"/>
                <a:gd name="connsiteY0" fmla="*/ 19482 h 38963"/>
                <a:gd name="connsiteX1" fmla="*/ 19477 w 38954"/>
                <a:gd name="connsiteY1" fmla="*/ 38963 h 38963"/>
                <a:gd name="connsiteX2" fmla="*/ 38954 w 38954"/>
                <a:gd name="connsiteY2" fmla="*/ 19482 h 38963"/>
                <a:gd name="connsiteX3" fmla="*/ 19477 w 38954"/>
                <a:gd name="connsiteY3" fmla="*/ 0 h 38963"/>
                <a:gd name="connsiteX4" fmla="*/ 0 w 38954"/>
                <a:gd name="connsiteY4" fmla="*/ 19482 h 3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54" h="38963">
                  <a:moveTo>
                    <a:pt x="0" y="19482"/>
                  </a:moveTo>
                  <a:cubicBezTo>
                    <a:pt x="0" y="30192"/>
                    <a:pt x="8677" y="38963"/>
                    <a:pt x="19477" y="38963"/>
                  </a:cubicBezTo>
                  <a:cubicBezTo>
                    <a:pt x="30185" y="38963"/>
                    <a:pt x="38954" y="30284"/>
                    <a:pt x="38954" y="19482"/>
                  </a:cubicBezTo>
                  <a:cubicBezTo>
                    <a:pt x="38954" y="8771"/>
                    <a:pt x="30277" y="0"/>
                    <a:pt x="19477" y="0"/>
                  </a:cubicBezTo>
                  <a:cubicBezTo>
                    <a:pt x="8677" y="92"/>
                    <a:pt x="0" y="8771"/>
                    <a:pt x="0" y="1948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7D292D7-5A5C-3E91-576E-DA8C1C0AF3ED}"/>
                </a:ext>
              </a:extLst>
            </p:cNvPr>
            <p:cNvSpPr/>
            <p:nvPr/>
          </p:nvSpPr>
          <p:spPr>
            <a:xfrm>
              <a:off x="4828874" y="4632189"/>
              <a:ext cx="39692" cy="39702"/>
            </a:xfrm>
            <a:custGeom>
              <a:avLst/>
              <a:gdLst>
                <a:gd name="connsiteX0" fmla="*/ 0 w 39692"/>
                <a:gd name="connsiteY0" fmla="*/ 19851 h 39702"/>
                <a:gd name="connsiteX1" fmla="*/ 19847 w 39692"/>
                <a:gd name="connsiteY1" fmla="*/ 39702 h 39702"/>
                <a:gd name="connsiteX2" fmla="*/ 39693 w 39692"/>
                <a:gd name="connsiteY2" fmla="*/ 19851 h 39702"/>
                <a:gd name="connsiteX3" fmla="*/ 19847 w 39692"/>
                <a:gd name="connsiteY3" fmla="*/ 0 h 39702"/>
                <a:gd name="connsiteX4" fmla="*/ 0 w 39692"/>
                <a:gd name="connsiteY4" fmla="*/ 19851 h 3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92" h="39702">
                  <a:moveTo>
                    <a:pt x="0" y="19851"/>
                  </a:moveTo>
                  <a:cubicBezTo>
                    <a:pt x="0" y="30839"/>
                    <a:pt x="8862" y="39702"/>
                    <a:pt x="19847" y="39702"/>
                  </a:cubicBezTo>
                  <a:cubicBezTo>
                    <a:pt x="30831" y="39702"/>
                    <a:pt x="39693" y="30839"/>
                    <a:pt x="39693" y="19851"/>
                  </a:cubicBezTo>
                  <a:cubicBezTo>
                    <a:pt x="39693" y="8864"/>
                    <a:pt x="30831" y="0"/>
                    <a:pt x="19847" y="0"/>
                  </a:cubicBezTo>
                  <a:cubicBezTo>
                    <a:pt x="8954" y="0"/>
                    <a:pt x="0" y="8864"/>
                    <a:pt x="0" y="1985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0A69D51-046D-CB7C-AD98-292ACEC55BE7}"/>
                </a:ext>
              </a:extLst>
            </p:cNvPr>
            <p:cNvSpPr/>
            <p:nvPr/>
          </p:nvSpPr>
          <p:spPr>
            <a:xfrm>
              <a:off x="4828874" y="4919336"/>
              <a:ext cx="39692" cy="39702"/>
            </a:xfrm>
            <a:custGeom>
              <a:avLst/>
              <a:gdLst>
                <a:gd name="connsiteX0" fmla="*/ 0 w 39692"/>
                <a:gd name="connsiteY0" fmla="*/ 19851 h 39702"/>
                <a:gd name="connsiteX1" fmla="*/ 19847 w 39692"/>
                <a:gd name="connsiteY1" fmla="*/ 39702 h 39702"/>
                <a:gd name="connsiteX2" fmla="*/ 39693 w 39692"/>
                <a:gd name="connsiteY2" fmla="*/ 19851 h 39702"/>
                <a:gd name="connsiteX3" fmla="*/ 19847 w 39692"/>
                <a:gd name="connsiteY3" fmla="*/ 0 h 39702"/>
                <a:gd name="connsiteX4" fmla="*/ 0 w 39692"/>
                <a:gd name="connsiteY4" fmla="*/ 19851 h 3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92" h="39702">
                  <a:moveTo>
                    <a:pt x="0" y="19851"/>
                  </a:moveTo>
                  <a:cubicBezTo>
                    <a:pt x="0" y="30838"/>
                    <a:pt x="8862" y="39702"/>
                    <a:pt x="19847" y="39702"/>
                  </a:cubicBezTo>
                  <a:cubicBezTo>
                    <a:pt x="30831" y="39702"/>
                    <a:pt x="39693" y="30838"/>
                    <a:pt x="39693" y="19851"/>
                  </a:cubicBezTo>
                  <a:cubicBezTo>
                    <a:pt x="39693" y="8864"/>
                    <a:pt x="30831" y="0"/>
                    <a:pt x="19847" y="0"/>
                  </a:cubicBezTo>
                  <a:cubicBezTo>
                    <a:pt x="8954" y="0"/>
                    <a:pt x="0" y="8864"/>
                    <a:pt x="0" y="1985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C540EC8B-7B3B-AB5E-563A-4885E3FF1D50}"/>
                </a:ext>
              </a:extLst>
            </p:cNvPr>
            <p:cNvSpPr/>
            <p:nvPr/>
          </p:nvSpPr>
          <p:spPr>
            <a:xfrm>
              <a:off x="4828874" y="5231966"/>
              <a:ext cx="39692" cy="39701"/>
            </a:xfrm>
            <a:custGeom>
              <a:avLst/>
              <a:gdLst>
                <a:gd name="connsiteX0" fmla="*/ 0 w 39692"/>
                <a:gd name="connsiteY0" fmla="*/ 19851 h 39701"/>
                <a:gd name="connsiteX1" fmla="*/ 19847 w 39692"/>
                <a:gd name="connsiteY1" fmla="*/ 39702 h 39701"/>
                <a:gd name="connsiteX2" fmla="*/ 39693 w 39692"/>
                <a:gd name="connsiteY2" fmla="*/ 19851 h 39701"/>
                <a:gd name="connsiteX3" fmla="*/ 19847 w 39692"/>
                <a:gd name="connsiteY3" fmla="*/ 0 h 39701"/>
                <a:gd name="connsiteX4" fmla="*/ 0 w 39692"/>
                <a:gd name="connsiteY4" fmla="*/ 19851 h 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92" h="39701">
                  <a:moveTo>
                    <a:pt x="0" y="19851"/>
                  </a:moveTo>
                  <a:cubicBezTo>
                    <a:pt x="0" y="30838"/>
                    <a:pt x="8862" y="39702"/>
                    <a:pt x="19847" y="39702"/>
                  </a:cubicBezTo>
                  <a:cubicBezTo>
                    <a:pt x="30831" y="39702"/>
                    <a:pt x="39693" y="30838"/>
                    <a:pt x="39693" y="19851"/>
                  </a:cubicBezTo>
                  <a:cubicBezTo>
                    <a:pt x="39693" y="8864"/>
                    <a:pt x="30831" y="0"/>
                    <a:pt x="19847" y="0"/>
                  </a:cubicBezTo>
                  <a:cubicBezTo>
                    <a:pt x="8954" y="0"/>
                    <a:pt x="0" y="8864"/>
                    <a:pt x="0" y="1985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D27C09D5-049B-2728-A1EC-D20A5B686D8A}"/>
                </a:ext>
              </a:extLst>
            </p:cNvPr>
            <p:cNvSpPr/>
            <p:nvPr/>
          </p:nvSpPr>
          <p:spPr>
            <a:xfrm>
              <a:off x="4481886" y="1333694"/>
              <a:ext cx="34708" cy="34716"/>
            </a:xfrm>
            <a:custGeom>
              <a:avLst/>
              <a:gdLst>
                <a:gd name="connsiteX0" fmla="*/ 0 w 34708"/>
                <a:gd name="connsiteY0" fmla="*/ 17358 h 34716"/>
                <a:gd name="connsiteX1" fmla="*/ 17354 w 34708"/>
                <a:gd name="connsiteY1" fmla="*/ 34716 h 34716"/>
                <a:gd name="connsiteX2" fmla="*/ 34708 w 34708"/>
                <a:gd name="connsiteY2" fmla="*/ 17358 h 34716"/>
                <a:gd name="connsiteX3" fmla="*/ 17354 w 34708"/>
                <a:gd name="connsiteY3" fmla="*/ 0 h 34716"/>
                <a:gd name="connsiteX4" fmla="*/ 0 w 34708"/>
                <a:gd name="connsiteY4" fmla="*/ 17358 h 3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8" h="34716">
                  <a:moveTo>
                    <a:pt x="0" y="17358"/>
                  </a:moveTo>
                  <a:cubicBezTo>
                    <a:pt x="0" y="26960"/>
                    <a:pt x="7754" y="34716"/>
                    <a:pt x="17354" y="34716"/>
                  </a:cubicBezTo>
                  <a:cubicBezTo>
                    <a:pt x="26954" y="34716"/>
                    <a:pt x="34708" y="26960"/>
                    <a:pt x="34708" y="17358"/>
                  </a:cubicBezTo>
                  <a:cubicBezTo>
                    <a:pt x="34708" y="7756"/>
                    <a:pt x="26954" y="0"/>
                    <a:pt x="17354" y="0"/>
                  </a:cubicBezTo>
                  <a:cubicBezTo>
                    <a:pt x="7754" y="0"/>
                    <a:pt x="0" y="7756"/>
                    <a:pt x="0" y="1735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0CD90B6-14E1-723B-A00E-D26CA4F4A182}"/>
                </a:ext>
              </a:extLst>
            </p:cNvPr>
            <p:cNvSpPr/>
            <p:nvPr/>
          </p:nvSpPr>
          <p:spPr>
            <a:xfrm>
              <a:off x="4481609" y="1629058"/>
              <a:ext cx="35446" cy="35454"/>
            </a:xfrm>
            <a:custGeom>
              <a:avLst/>
              <a:gdLst>
                <a:gd name="connsiteX0" fmla="*/ 0 w 35446"/>
                <a:gd name="connsiteY0" fmla="*/ 17727 h 35454"/>
                <a:gd name="connsiteX1" fmla="*/ 17723 w 35446"/>
                <a:gd name="connsiteY1" fmla="*/ 35455 h 35454"/>
                <a:gd name="connsiteX2" fmla="*/ 35447 w 35446"/>
                <a:gd name="connsiteY2" fmla="*/ 17727 h 35454"/>
                <a:gd name="connsiteX3" fmla="*/ 17723 w 35446"/>
                <a:gd name="connsiteY3" fmla="*/ 0 h 35454"/>
                <a:gd name="connsiteX4" fmla="*/ 0 w 35446"/>
                <a:gd name="connsiteY4" fmla="*/ 17727 h 3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46" h="35454">
                  <a:moveTo>
                    <a:pt x="0" y="17727"/>
                  </a:moveTo>
                  <a:cubicBezTo>
                    <a:pt x="0" y="27514"/>
                    <a:pt x="7939" y="35455"/>
                    <a:pt x="17723" y="35455"/>
                  </a:cubicBezTo>
                  <a:cubicBezTo>
                    <a:pt x="27508" y="35455"/>
                    <a:pt x="35447" y="27514"/>
                    <a:pt x="35447" y="17727"/>
                  </a:cubicBezTo>
                  <a:cubicBezTo>
                    <a:pt x="35447" y="7940"/>
                    <a:pt x="27508" y="0"/>
                    <a:pt x="17723" y="0"/>
                  </a:cubicBezTo>
                  <a:cubicBezTo>
                    <a:pt x="7939" y="0"/>
                    <a:pt x="0" y="7940"/>
                    <a:pt x="0" y="1772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071B1C6D-BB54-EEFD-6CBF-86355FB5B601}"/>
                </a:ext>
              </a:extLst>
            </p:cNvPr>
            <p:cNvSpPr/>
            <p:nvPr/>
          </p:nvSpPr>
          <p:spPr>
            <a:xfrm>
              <a:off x="4479209" y="3952178"/>
              <a:ext cx="40061" cy="40071"/>
            </a:xfrm>
            <a:custGeom>
              <a:avLst/>
              <a:gdLst>
                <a:gd name="connsiteX0" fmla="*/ 0 w 40061"/>
                <a:gd name="connsiteY0" fmla="*/ 20036 h 40071"/>
                <a:gd name="connsiteX1" fmla="*/ 20031 w 40061"/>
                <a:gd name="connsiteY1" fmla="*/ 40071 h 40071"/>
                <a:gd name="connsiteX2" fmla="*/ 40062 w 40061"/>
                <a:gd name="connsiteY2" fmla="*/ 20036 h 40071"/>
                <a:gd name="connsiteX3" fmla="*/ 20031 w 40061"/>
                <a:gd name="connsiteY3" fmla="*/ 0 h 40071"/>
                <a:gd name="connsiteX4" fmla="*/ 0 w 40061"/>
                <a:gd name="connsiteY4" fmla="*/ 20036 h 40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61" h="40071">
                  <a:moveTo>
                    <a:pt x="0" y="20036"/>
                  </a:moveTo>
                  <a:cubicBezTo>
                    <a:pt x="0" y="31115"/>
                    <a:pt x="8954" y="40071"/>
                    <a:pt x="20031" y="40071"/>
                  </a:cubicBezTo>
                  <a:cubicBezTo>
                    <a:pt x="31108" y="40071"/>
                    <a:pt x="40062" y="31115"/>
                    <a:pt x="40062" y="20036"/>
                  </a:cubicBezTo>
                  <a:cubicBezTo>
                    <a:pt x="40062" y="8956"/>
                    <a:pt x="31108" y="0"/>
                    <a:pt x="20031" y="0"/>
                  </a:cubicBezTo>
                  <a:cubicBezTo>
                    <a:pt x="8954" y="0"/>
                    <a:pt x="0" y="8956"/>
                    <a:pt x="0" y="2003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5D78BE9-0596-A167-66C8-656B3CF9540B}"/>
                </a:ext>
              </a:extLst>
            </p:cNvPr>
            <p:cNvSpPr/>
            <p:nvPr/>
          </p:nvSpPr>
          <p:spPr>
            <a:xfrm>
              <a:off x="4478839" y="4291676"/>
              <a:ext cx="40800" cy="40809"/>
            </a:xfrm>
            <a:custGeom>
              <a:avLst/>
              <a:gdLst>
                <a:gd name="connsiteX0" fmla="*/ 0 w 40800"/>
                <a:gd name="connsiteY0" fmla="*/ 20405 h 40809"/>
                <a:gd name="connsiteX1" fmla="*/ 20400 w 40800"/>
                <a:gd name="connsiteY1" fmla="*/ 40810 h 40809"/>
                <a:gd name="connsiteX2" fmla="*/ 40800 w 40800"/>
                <a:gd name="connsiteY2" fmla="*/ 20405 h 40809"/>
                <a:gd name="connsiteX3" fmla="*/ 20400 w 40800"/>
                <a:gd name="connsiteY3" fmla="*/ 0 h 40809"/>
                <a:gd name="connsiteX4" fmla="*/ 0 w 40800"/>
                <a:gd name="connsiteY4" fmla="*/ 20405 h 4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00" h="40809">
                  <a:moveTo>
                    <a:pt x="0" y="20405"/>
                  </a:moveTo>
                  <a:cubicBezTo>
                    <a:pt x="0" y="31669"/>
                    <a:pt x="9138" y="40810"/>
                    <a:pt x="20400" y="40810"/>
                  </a:cubicBezTo>
                  <a:cubicBezTo>
                    <a:pt x="31662" y="40810"/>
                    <a:pt x="40800" y="31669"/>
                    <a:pt x="40800" y="20405"/>
                  </a:cubicBezTo>
                  <a:cubicBezTo>
                    <a:pt x="40800" y="9141"/>
                    <a:pt x="31662" y="0"/>
                    <a:pt x="20400" y="0"/>
                  </a:cubicBezTo>
                  <a:cubicBezTo>
                    <a:pt x="9138" y="0"/>
                    <a:pt x="0" y="9141"/>
                    <a:pt x="0" y="2040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8113004F-F9E6-1D92-4865-71CC08A087FB}"/>
                </a:ext>
              </a:extLst>
            </p:cNvPr>
            <p:cNvSpPr/>
            <p:nvPr/>
          </p:nvSpPr>
          <p:spPr>
            <a:xfrm>
              <a:off x="4478563" y="4631266"/>
              <a:ext cx="41538" cy="41548"/>
            </a:xfrm>
            <a:custGeom>
              <a:avLst/>
              <a:gdLst>
                <a:gd name="connsiteX0" fmla="*/ 0 w 41538"/>
                <a:gd name="connsiteY0" fmla="*/ 20774 h 41548"/>
                <a:gd name="connsiteX1" fmla="*/ 20769 w 41538"/>
                <a:gd name="connsiteY1" fmla="*/ 41549 h 41548"/>
                <a:gd name="connsiteX2" fmla="*/ 41539 w 41538"/>
                <a:gd name="connsiteY2" fmla="*/ 20774 h 41548"/>
                <a:gd name="connsiteX3" fmla="*/ 20769 w 41538"/>
                <a:gd name="connsiteY3" fmla="*/ 0 h 41548"/>
                <a:gd name="connsiteX4" fmla="*/ 0 w 41538"/>
                <a:gd name="connsiteY4" fmla="*/ 20774 h 4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8" h="41548">
                  <a:moveTo>
                    <a:pt x="0" y="20774"/>
                  </a:moveTo>
                  <a:cubicBezTo>
                    <a:pt x="0" y="32223"/>
                    <a:pt x="9323" y="41549"/>
                    <a:pt x="20769" y="41549"/>
                  </a:cubicBezTo>
                  <a:cubicBezTo>
                    <a:pt x="32216" y="41549"/>
                    <a:pt x="41539" y="32223"/>
                    <a:pt x="41539" y="20774"/>
                  </a:cubicBezTo>
                  <a:cubicBezTo>
                    <a:pt x="41539" y="9325"/>
                    <a:pt x="32216" y="0"/>
                    <a:pt x="20769" y="0"/>
                  </a:cubicBezTo>
                  <a:cubicBezTo>
                    <a:pt x="9231" y="0"/>
                    <a:pt x="0" y="9325"/>
                    <a:pt x="0" y="2077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B71BA258-2936-2FB1-DED3-881A0657948C}"/>
                </a:ext>
              </a:extLst>
            </p:cNvPr>
            <p:cNvSpPr/>
            <p:nvPr/>
          </p:nvSpPr>
          <p:spPr>
            <a:xfrm>
              <a:off x="4478563" y="4918413"/>
              <a:ext cx="41538" cy="41548"/>
            </a:xfrm>
            <a:custGeom>
              <a:avLst/>
              <a:gdLst>
                <a:gd name="connsiteX0" fmla="*/ 0 w 41538"/>
                <a:gd name="connsiteY0" fmla="*/ 20774 h 41548"/>
                <a:gd name="connsiteX1" fmla="*/ 20769 w 41538"/>
                <a:gd name="connsiteY1" fmla="*/ 41549 h 41548"/>
                <a:gd name="connsiteX2" fmla="*/ 41539 w 41538"/>
                <a:gd name="connsiteY2" fmla="*/ 20774 h 41548"/>
                <a:gd name="connsiteX3" fmla="*/ 20769 w 41538"/>
                <a:gd name="connsiteY3" fmla="*/ 0 h 41548"/>
                <a:gd name="connsiteX4" fmla="*/ 0 w 41538"/>
                <a:gd name="connsiteY4" fmla="*/ 20774 h 4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8" h="41548">
                  <a:moveTo>
                    <a:pt x="0" y="20774"/>
                  </a:moveTo>
                  <a:cubicBezTo>
                    <a:pt x="0" y="32223"/>
                    <a:pt x="9323" y="41549"/>
                    <a:pt x="20769" y="41549"/>
                  </a:cubicBezTo>
                  <a:cubicBezTo>
                    <a:pt x="32216" y="41549"/>
                    <a:pt x="41539" y="32223"/>
                    <a:pt x="41539" y="20774"/>
                  </a:cubicBezTo>
                  <a:cubicBezTo>
                    <a:pt x="41539" y="9325"/>
                    <a:pt x="32216" y="0"/>
                    <a:pt x="20769" y="0"/>
                  </a:cubicBezTo>
                  <a:cubicBezTo>
                    <a:pt x="9231" y="0"/>
                    <a:pt x="0" y="9325"/>
                    <a:pt x="0" y="2077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D5BD9A1-ECC8-1F46-D4FA-FEEBC6B038EF}"/>
                </a:ext>
              </a:extLst>
            </p:cNvPr>
            <p:cNvSpPr/>
            <p:nvPr/>
          </p:nvSpPr>
          <p:spPr>
            <a:xfrm>
              <a:off x="4478563" y="5231043"/>
              <a:ext cx="41538" cy="41548"/>
            </a:xfrm>
            <a:custGeom>
              <a:avLst/>
              <a:gdLst>
                <a:gd name="connsiteX0" fmla="*/ 0 w 41538"/>
                <a:gd name="connsiteY0" fmla="*/ 20774 h 41548"/>
                <a:gd name="connsiteX1" fmla="*/ 20769 w 41538"/>
                <a:gd name="connsiteY1" fmla="*/ 41549 h 41548"/>
                <a:gd name="connsiteX2" fmla="*/ 41539 w 41538"/>
                <a:gd name="connsiteY2" fmla="*/ 20774 h 41548"/>
                <a:gd name="connsiteX3" fmla="*/ 20769 w 41538"/>
                <a:gd name="connsiteY3" fmla="*/ 0 h 41548"/>
                <a:gd name="connsiteX4" fmla="*/ 0 w 41538"/>
                <a:gd name="connsiteY4" fmla="*/ 20774 h 4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38" h="41548">
                  <a:moveTo>
                    <a:pt x="0" y="20774"/>
                  </a:moveTo>
                  <a:cubicBezTo>
                    <a:pt x="0" y="32223"/>
                    <a:pt x="9323" y="41549"/>
                    <a:pt x="20769" y="41549"/>
                  </a:cubicBezTo>
                  <a:cubicBezTo>
                    <a:pt x="32216" y="41549"/>
                    <a:pt x="41539" y="32223"/>
                    <a:pt x="41539" y="20774"/>
                  </a:cubicBezTo>
                  <a:cubicBezTo>
                    <a:pt x="41539" y="9325"/>
                    <a:pt x="32216" y="0"/>
                    <a:pt x="20769" y="0"/>
                  </a:cubicBezTo>
                  <a:cubicBezTo>
                    <a:pt x="9231" y="0"/>
                    <a:pt x="0" y="9325"/>
                    <a:pt x="0" y="2077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0679095E-FDB8-0C0E-F93F-65820332EEDF}"/>
                </a:ext>
              </a:extLst>
            </p:cNvPr>
            <p:cNvSpPr/>
            <p:nvPr/>
          </p:nvSpPr>
          <p:spPr>
            <a:xfrm>
              <a:off x="4130928" y="1332217"/>
              <a:ext cx="37662" cy="37670"/>
            </a:xfrm>
            <a:custGeom>
              <a:avLst/>
              <a:gdLst>
                <a:gd name="connsiteX0" fmla="*/ 0 w 37662"/>
                <a:gd name="connsiteY0" fmla="*/ 18835 h 37670"/>
                <a:gd name="connsiteX1" fmla="*/ 18831 w 37662"/>
                <a:gd name="connsiteY1" fmla="*/ 37671 h 37670"/>
                <a:gd name="connsiteX2" fmla="*/ 37662 w 37662"/>
                <a:gd name="connsiteY2" fmla="*/ 18835 h 37670"/>
                <a:gd name="connsiteX3" fmla="*/ 18831 w 37662"/>
                <a:gd name="connsiteY3" fmla="*/ 0 h 37670"/>
                <a:gd name="connsiteX4" fmla="*/ 0 w 37662"/>
                <a:gd name="connsiteY4" fmla="*/ 18835 h 3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62" h="37670">
                  <a:moveTo>
                    <a:pt x="0" y="18835"/>
                  </a:moveTo>
                  <a:cubicBezTo>
                    <a:pt x="0" y="29269"/>
                    <a:pt x="8400" y="37671"/>
                    <a:pt x="18831" y="37671"/>
                  </a:cubicBezTo>
                  <a:cubicBezTo>
                    <a:pt x="29262" y="37671"/>
                    <a:pt x="37662" y="29269"/>
                    <a:pt x="37662" y="18835"/>
                  </a:cubicBezTo>
                  <a:cubicBezTo>
                    <a:pt x="37662" y="8402"/>
                    <a:pt x="29262" y="0"/>
                    <a:pt x="18831" y="0"/>
                  </a:cubicBezTo>
                  <a:cubicBezTo>
                    <a:pt x="8400" y="0"/>
                    <a:pt x="0" y="8402"/>
                    <a:pt x="0" y="1883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45F2FA0-B379-B907-3818-57CF5258717F}"/>
                </a:ext>
              </a:extLst>
            </p:cNvPr>
            <p:cNvSpPr/>
            <p:nvPr/>
          </p:nvSpPr>
          <p:spPr>
            <a:xfrm>
              <a:off x="4130651" y="1627673"/>
              <a:ext cx="38215" cy="38224"/>
            </a:xfrm>
            <a:custGeom>
              <a:avLst/>
              <a:gdLst>
                <a:gd name="connsiteX0" fmla="*/ 0 w 38215"/>
                <a:gd name="connsiteY0" fmla="*/ 19112 h 38224"/>
                <a:gd name="connsiteX1" fmla="*/ 19108 w 38215"/>
                <a:gd name="connsiteY1" fmla="*/ 38225 h 38224"/>
                <a:gd name="connsiteX2" fmla="*/ 38216 w 38215"/>
                <a:gd name="connsiteY2" fmla="*/ 19112 h 38224"/>
                <a:gd name="connsiteX3" fmla="*/ 19108 w 38215"/>
                <a:gd name="connsiteY3" fmla="*/ 0 h 38224"/>
                <a:gd name="connsiteX4" fmla="*/ 0 w 38215"/>
                <a:gd name="connsiteY4" fmla="*/ 19112 h 3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5" h="38224">
                  <a:moveTo>
                    <a:pt x="0" y="19112"/>
                  </a:moveTo>
                  <a:cubicBezTo>
                    <a:pt x="0" y="29638"/>
                    <a:pt x="8585" y="38225"/>
                    <a:pt x="19108" y="38225"/>
                  </a:cubicBezTo>
                  <a:cubicBezTo>
                    <a:pt x="29631" y="38225"/>
                    <a:pt x="38216" y="29638"/>
                    <a:pt x="38216" y="19112"/>
                  </a:cubicBezTo>
                  <a:cubicBezTo>
                    <a:pt x="38216" y="8587"/>
                    <a:pt x="29631" y="0"/>
                    <a:pt x="19108" y="0"/>
                  </a:cubicBezTo>
                  <a:cubicBezTo>
                    <a:pt x="8585" y="0"/>
                    <a:pt x="0" y="8494"/>
                    <a:pt x="0" y="1911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CF6FD80-A183-7A96-9D01-C00E883CD94C}"/>
                </a:ext>
              </a:extLst>
            </p:cNvPr>
            <p:cNvSpPr/>
            <p:nvPr/>
          </p:nvSpPr>
          <p:spPr>
            <a:xfrm>
              <a:off x="4128712" y="3951162"/>
              <a:ext cx="42092" cy="42102"/>
            </a:xfrm>
            <a:custGeom>
              <a:avLst/>
              <a:gdLst>
                <a:gd name="connsiteX0" fmla="*/ 0 w 42092"/>
                <a:gd name="connsiteY0" fmla="*/ 21051 h 42102"/>
                <a:gd name="connsiteX1" fmla="*/ 21046 w 42092"/>
                <a:gd name="connsiteY1" fmla="*/ 42103 h 42102"/>
                <a:gd name="connsiteX2" fmla="*/ 42093 w 42092"/>
                <a:gd name="connsiteY2" fmla="*/ 21051 h 42102"/>
                <a:gd name="connsiteX3" fmla="*/ 21046 w 42092"/>
                <a:gd name="connsiteY3" fmla="*/ 0 h 42102"/>
                <a:gd name="connsiteX4" fmla="*/ 0 w 42092"/>
                <a:gd name="connsiteY4" fmla="*/ 21051 h 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2" h="42102">
                  <a:moveTo>
                    <a:pt x="0" y="21051"/>
                  </a:moveTo>
                  <a:cubicBezTo>
                    <a:pt x="0" y="32685"/>
                    <a:pt x="9416" y="42103"/>
                    <a:pt x="21046" y="42103"/>
                  </a:cubicBezTo>
                  <a:cubicBezTo>
                    <a:pt x="32677" y="42103"/>
                    <a:pt x="42093" y="32685"/>
                    <a:pt x="42093" y="21051"/>
                  </a:cubicBezTo>
                  <a:cubicBezTo>
                    <a:pt x="42093" y="9418"/>
                    <a:pt x="32677" y="0"/>
                    <a:pt x="21046" y="0"/>
                  </a:cubicBezTo>
                  <a:cubicBezTo>
                    <a:pt x="9416" y="0"/>
                    <a:pt x="0" y="9418"/>
                    <a:pt x="0" y="21051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16DD571-0B43-FE8D-E176-3D268C85499C}"/>
                </a:ext>
              </a:extLst>
            </p:cNvPr>
            <p:cNvSpPr/>
            <p:nvPr/>
          </p:nvSpPr>
          <p:spPr>
            <a:xfrm>
              <a:off x="4128435" y="4290753"/>
              <a:ext cx="42646" cy="42656"/>
            </a:xfrm>
            <a:custGeom>
              <a:avLst/>
              <a:gdLst>
                <a:gd name="connsiteX0" fmla="*/ 0 w 42646"/>
                <a:gd name="connsiteY0" fmla="*/ 21328 h 42656"/>
                <a:gd name="connsiteX1" fmla="*/ 21323 w 42646"/>
                <a:gd name="connsiteY1" fmla="*/ 42656 h 42656"/>
                <a:gd name="connsiteX2" fmla="*/ 42647 w 42646"/>
                <a:gd name="connsiteY2" fmla="*/ 21328 h 42656"/>
                <a:gd name="connsiteX3" fmla="*/ 21323 w 42646"/>
                <a:gd name="connsiteY3" fmla="*/ 0 h 42656"/>
                <a:gd name="connsiteX4" fmla="*/ 0 w 42646"/>
                <a:gd name="connsiteY4" fmla="*/ 21328 h 4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46" h="42656">
                  <a:moveTo>
                    <a:pt x="0" y="21328"/>
                  </a:moveTo>
                  <a:cubicBezTo>
                    <a:pt x="0" y="33146"/>
                    <a:pt x="9600" y="42656"/>
                    <a:pt x="21323" y="42656"/>
                  </a:cubicBezTo>
                  <a:cubicBezTo>
                    <a:pt x="33139" y="42656"/>
                    <a:pt x="42647" y="33054"/>
                    <a:pt x="42647" y="21328"/>
                  </a:cubicBezTo>
                  <a:cubicBezTo>
                    <a:pt x="42647" y="9510"/>
                    <a:pt x="33047" y="0"/>
                    <a:pt x="21323" y="0"/>
                  </a:cubicBezTo>
                  <a:cubicBezTo>
                    <a:pt x="9508" y="0"/>
                    <a:pt x="0" y="9602"/>
                    <a:pt x="0" y="2132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02AD049-7368-127B-7958-28C487D21351}"/>
                </a:ext>
              </a:extLst>
            </p:cNvPr>
            <p:cNvSpPr/>
            <p:nvPr/>
          </p:nvSpPr>
          <p:spPr>
            <a:xfrm>
              <a:off x="4128158" y="4630434"/>
              <a:ext cx="43200" cy="43211"/>
            </a:xfrm>
            <a:custGeom>
              <a:avLst/>
              <a:gdLst>
                <a:gd name="connsiteX0" fmla="*/ 0 w 43200"/>
                <a:gd name="connsiteY0" fmla="*/ 21606 h 43211"/>
                <a:gd name="connsiteX1" fmla="*/ 21600 w 43200"/>
                <a:gd name="connsiteY1" fmla="*/ 43211 h 43211"/>
                <a:gd name="connsiteX2" fmla="*/ 43201 w 43200"/>
                <a:gd name="connsiteY2" fmla="*/ 21606 h 43211"/>
                <a:gd name="connsiteX3" fmla="*/ 21600 w 43200"/>
                <a:gd name="connsiteY3" fmla="*/ 1 h 43211"/>
                <a:gd name="connsiteX4" fmla="*/ 0 w 43200"/>
                <a:gd name="connsiteY4" fmla="*/ 21606 h 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" h="43211">
                  <a:moveTo>
                    <a:pt x="0" y="21606"/>
                  </a:moveTo>
                  <a:cubicBezTo>
                    <a:pt x="0" y="33517"/>
                    <a:pt x="9692" y="43211"/>
                    <a:pt x="21600" y="43211"/>
                  </a:cubicBezTo>
                  <a:cubicBezTo>
                    <a:pt x="33508" y="43211"/>
                    <a:pt x="43201" y="33517"/>
                    <a:pt x="43201" y="21606"/>
                  </a:cubicBezTo>
                  <a:cubicBezTo>
                    <a:pt x="43201" y="9603"/>
                    <a:pt x="33508" y="1"/>
                    <a:pt x="21600" y="1"/>
                  </a:cubicBezTo>
                  <a:cubicBezTo>
                    <a:pt x="9692" y="-91"/>
                    <a:pt x="0" y="9603"/>
                    <a:pt x="0" y="2160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85F1220-B266-4A53-C2D9-F865128054F8}"/>
                </a:ext>
              </a:extLst>
            </p:cNvPr>
            <p:cNvSpPr/>
            <p:nvPr/>
          </p:nvSpPr>
          <p:spPr>
            <a:xfrm>
              <a:off x="4128158" y="4917581"/>
              <a:ext cx="43200" cy="43211"/>
            </a:xfrm>
            <a:custGeom>
              <a:avLst/>
              <a:gdLst>
                <a:gd name="connsiteX0" fmla="*/ 0 w 43200"/>
                <a:gd name="connsiteY0" fmla="*/ 21606 h 43211"/>
                <a:gd name="connsiteX1" fmla="*/ 21600 w 43200"/>
                <a:gd name="connsiteY1" fmla="*/ 43211 h 43211"/>
                <a:gd name="connsiteX2" fmla="*/ 43201 w 43200"/>
                <a:gd name="connsiteY2" fmla="*/ 21606 h 43211"/>
                <a:gd name="connsiteX3" fmla="*/ 21600 w 43200"/>
                <a:gd name="connsiteY3" fmla="*/ 1 h 43211"/>
                <a:gd name="connsiteX4" fmla="*/ 0 w 43200"/>
                <a:gd name="connsiteY4" fmla="*/ 21606 h 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" h="43211">
                  <a:moveTo>
                    <a:pt x="0" y="21606"/>
                  </a:moveTo>
                  <a:cubicBezTo>
                    <a:pt x="0" y="33517"/>
                    <a:pt x="9692" y="43211"/>
                    <a:pt x="21600" y="43211"/>
                  </a:cubicBezTo>
                  <a:cubicBezTo>
                    <a:pt x="33508" y="43211"/>
                    <a:pt x="43201" y="33517"/>
                    <a:pt x="43201" y="21606"/>
                  </a:cubicBezTo>
                  <a:cubicBezTo>
                    <a:pt x="43201" y="9603"/>
                    <a:pt x="33508" y="1"/>
                    <a:pt x="21600" y="1"/>
                  </a:cubicBezTo>
                  <a:cubicBezTo>
                    <a:pt x="9692" y="-91"/>
                    <a:pt x="0" y="9603"/>
                    <a:pt x="0" y="2160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D91D1D8-D008-501D-E668-1B616DC803F0}"/>
                </a:ext>
              </a:extLst>
            </p:cNvPr>
            <p:cNvSpPr/>
            <p:nvPr/>
          </p:nvSpPr>
          <p:spPr>
            <a:xfrm>
              <a:off x="4128158" y="5230211"/>
              <a:ext cx="43200" cy="43211"/>
            </a:xfrm>
            <a:custGeom>
              <a:avLst/>
              <a:gdLst>
                <a:gd name="connsiteX0" fmla="*/ 0 w 43200"/>
                <a:gd name="connsiteY0" fmla="*/ 21606 h 43211"/>
                <a:gd name="connsiteX1" fmla="*/ 21600 w 43200"/>
                <a:gd name="connsiteY1" fmla="*/ 43211 h 43211"/>
                <a:gd name="connsiteX2" fmla="*/ 43201 w 43200"/>
                <a:gd name="connsiteY2" fmla="*/ 21606 h 43211"/>
                <a:gd name="connsiteX3" fmla="*/ 21600 w 43200"/>
                <a:gd name="connsiteY3" fmla="*/ 1 h 43211"/>
                <a:gd name="connsiteX4" fmla="*/ 0 w 43200"/>
                <a:gd name="connsiteY4" fmla="*/ 21606 h 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" h="43211">
                  <a:moveTo>
                    <a:pt x="0" y="21606"/>
                  </a:moveTo>
                  <a:cubicBezTo>
                    <a:pt x="0" y="33517"/>
                    <a:pt x="9692" y="43211"/>
                    <a:pt x="21600" y="43211"/>
                  </a:cubicBezTo>
                  <a:cubicBezTo>
                    <a:pt x="33508" y="43211"/>
                    <a:pt x="43201" y="33517"/>
                    <a:pt x="43201" y="21606"/>
                  </a:cubicBezTo>
                  <a:cubicBezTo>
                    <a:pt x="43201" y="9603"/>
                    <a:pt x="33508" y="1"/>
                    <a:pt x="21600" y="1"/>
                  </a:cubicBezTo>
                  <a:cubicBezTo>
                    <a:pt x="9692" y="-92"/>
                    <a:pt x="0" y="9603"/>
                    <a:pt x="0" y="2160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EA0EB003-06DC-6108-4FCB-AAD85FA37FA4}"/>
                </a:ext>
              </a:extLst>
            </p:cNvPr>
            <p:cNvSpPr/>
            <p:nvPr/>
          </p:nvSpPr>
          <p:spPr>
            <a:xfrm>
              <a:off x="3779970" y="1330740"/>
              <a:ext cx="40615" cy="40625"/>
            </a:xfrm>
            <a:custGeom>
              <a:avLst/>
              <a:gdLst>
                <a:gd name="connsiteX0" fmla="*/ 0 w 40615"/>
                <a:gd name="connsiteY0" fmla="*/ 20313 h 40625"/>
                <a:gd name="connsiteX1" fmla="*/ 20308 w 40615"/>
                <a:gd name="connsiteY1" fmla="*/ 40625 h 40625"/>
                <a:gd name="connsiteX2" fmla="*/ 40616 w 40615"/>
                <a:gd name="connsiteY2" fmla="*/ 20313 h 40625"/>
                <a:gd name="connsiteX3" fmla="*/ 20308 w 40615"/>
                <a:gd name="connsiteY3" fmla="*/ 0 h 40625"/>
                <a:gd name="connsiteX4" fmla="*/ 0 w 40615"/>
                <a:gd name="connsiteY4" fmla="*/ 20313 h 4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5" h="40625">
                  <a:moveTo>
                    <a:pt x="0" y="20313"/>
                  </a:moveTo>
                  <a:cubicBezTo>
                    <a:pt x="0" y="31485"/>
                    <a:pt x="9046" y="40625"/>
                    <a:pt x="20308" y="40625"/>
                  </a:cubicBezTo>
                  <a:cubicBezTo>
                    <a:pt x="31477" y="40625"/>
                    <a:pt x="40616" y="31577"/>
                    <a:pt x="40616" y="20313"/>
                  </a:cubicBezTo>
                  <a:cubicBezTo>
                    <a:pt x="40616" y="9141"/>
                    <a:pt x="31570" y="0"/>
                    <a:pt x="20308" y="0"/>
                  </a:cubicBezTo>
                  <a:cubicBezTo>
                    <a:pt x="9139" y="0"/>
                    <a:pt x="0" y="9141"/>
                    <a:pt x="0" y="20313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D0BC842E-8D43-9D02-934B-D2D6CF4E6137}"/>
                </a:ext>
              </a:extLst>
            </p:cNvPr>
            <p:cNvSpPr/>
            <p:nvPr/>
          </p:nvSpPr>
          <p:spPr>
            <a:xfrm>
              <a:off x="3779785" y="1626289"/>
              <a:ext cx="40985" cy="40994"/>
            </a:xfrm>
            <a:custGeom>
              <a:avLst/>
              <a:gdLst>
                <a:gd name="connsiteX0" fmla="*/ 0 w 40985"/>
                <a:gd name="connsiteY0" fmla="*/ 20497 h 40994"/>
                <a:gd name="connsiteX1" fmla="*/ 20493 w 40985"/>
                <a:gd name="connsiteY1" fmla="*/ 40995 h 40994"/>
                <a:gd name="connsiteX2" fmla="*/ 40985 w 40985"/>
                <a:gd name="connsiteY2" fmla="*/ 20497 h 40994"/>
                <a:gd name="connsiteX3" fmla="*/ 20493 w 40985"/>
                <a:gd name="connsiteY3" fmla="*/ 0 h 40994"/>
                <a:gd name="connsiteX4" fmla="*/ 0 w 40985"/>
                <a:gd name="connsiteY4" fmla="*/ 20497 h 4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85" h="40994">
                  <a:moveTo>
                    <a:pt x="0" y="20497"/>
                  </a:moveTo>
                  <a:cubicBezTo>
                    <a:pt x="0" y="31854"/>
                    <a:pt x="9139" y="40995"/>
                    <a:pt x="20493" y="40995"/>
                  </a:cubicBezTo>
                  <a:cubicBezTo>
                    <a:pt x="31847" y="40995"/>
                    <a:pt x="40985" y="31854"/>
                    <a:pt x="40985" y="20497"/>
                  </a:cubicBezTo>
                  <a:cubicBezTo>
                    <a:pt x="40985" y="9141"/>
                    <a:pt x="31847" y="0"/>
                    <a:pt x="20493" y="0"/>
                  </a:cubicBezTo>
                  <a:cubicBezTo>
                    <a:pt x="9139" y="0"/>
                    <a:pt x="0" y="9141"/>
                    <a:pt x="0" y="2049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C928AE44-F5E7-4754-0209-CA0DAD4640DF}"/>
                </a:ext>
              </a:extLst>
            </p:cNvPr>
            <p:cNvSpPr/>
            <p:nvPr/>
          </p:nvSpPr>
          <p:spPr>
            <a:xfrm>
              <a:off x="3778216" y="3950146"/>
              <a:ext cx="44123" cy="44133"/>
            </a:xfrm>
            <a:custGeom>
              <a:avLst/>
              <a:gdLst>
                <a:gd name="connsiteX0" fmla="*/ 0 w 44123"/>
                <a:gd name="connsiteY0" fmla="*/ 22067 h 44133"/>
                <a:gd name="connsiteX1" fmla="*/ 22062 w 44123"/>
                <a:gd name="connsiteY1" fmla="*/ 44134 h 44133"/>
                <a:gd name="connsiteX2" fmla="*/ 44124 w 44123"/>
                <a:gd name="connsiteY2" fmla="*/ 22067 h 44133"/>
                <a:gd name="connsiteX3" fmla="*/ 22062 w 44123"/>
                <a:gd name="connsiteY3" fmla="*/ 0 h 44133"/>
                <a:gd name="connsiteX4" fmla="*/ 0 w 44123"/>
                <a:gd name="connsiteY4" fmla="*/ 22067 h 4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23" h="44133">
                  <a:moveTo>
                    <a:pt x="0" y="22067"/>
                  </a:moveTo>
                  <a:cubicBezTo>
                    <a:pt x="0" y="34255"/>
                    <a:pt x="9877" y="44134"/>
                    <a:pt x="22062" y="44134"/>
                  </a:cubicBezTo>
                  <a:cubicBezTo>
                    <a:pt x="34247" y="44134"/>
                    <a:pt x="44124" y="34255"/>
                    <a:pt x="44124" y="22067"/>
                  </a:cubicBezTo>
                  <a:cubicBezTo>
                    <a:pt x="44124" y="9879"/>
                    <a:pt x="34247" y="0"/>
                    <a:pt x="22062" y="0"/>
                  </a:cubicBezTo>
                  <a:cubicBezTo>
                    <a:pt x="9877" y="0"/>
                    <a:pt x="0" y="9879"/>
                    <a:pt x="0" y="2206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60233B19-99BA-8CEF-9353-205115777CB8}"/>
                </a:ext>
              </a:extLst>
            </p:cNvPr>
            <p:cNvSpPr/>
            <p:nvPr/>
          </p:nvSpPr>
          <p:spPr>
            <a:xfrm>
              <a:off x="3777939" y="4289737"/>
              <a:ext cx="44677" cy="44687"/>
            </a:xfrm>
            <a:custGeom>
              <a:avLst/>
              <a:gdLst>
                <a:gd name="connsiteX0" fmla="*/ 0 w 44677"/>
                <a:gd name="connsiteY0" fmla="*/ 22344 h 44687"/>
                <a:gd name="connsiteX1" fmla="*/ 22339 w 44677"/>
                <a:gd name="connsiteY1" fmla="*/ 44688 h 44687"/>
                <a:gd name="connsiteX2" fmla="*/ 44677 w 44677"/>
                <a:gd name="connsiteY2" fmla="*/ 22344 h 44687"/>
                <a:gd name="connsiteX3" fmla="*/ 22339 w 44677"/>
                <a:gd name="connsiteY3" fmla="*/ 0 h 44687"/>
                <a:gd name="connsiteX4" fmla="*/ 0 w 44677"/>
                <a:gd name="connsiteY4" fmla="*/ 22344 h 4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77" h="44687">
                  <a:moveTo>
                    <a:pt x="0" y="22344"/>
                  </a:moveTo>
                  <a:cubicBezTo>
                    <a:pt x="0" y="34624"/>
                    <a:pt x="9969" y="44688"/>
                    <a:pt x="22339" y="44688"/>
                  </a:cubicBezTo>
                  <a:cubicBezTo>
                    <a:pt x="34708" y="44688"/>
                    <a:pt x="44677" y="34716"/>
                    <a:pt x="44677" y="22344"/>
                  </a:cubicBezTo>
                  <a:cubicBezTo>
                    <a:pt x="44677" y="10064"/>
                    <a:pt x="34708" y="0"/>
                    <a:pt x="22339" y="0"/>
                  </a:cubicBezTo>
                  <a:cubicBezTo>
                    <a:pt x="10062" y="92"/>
                    <a:pt x="0" y="10064"/>
                    <a:pt x="0" y="2234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1E2785F-C436-BFD2-623B-9F8312CFCFF1}"/>
                </a:ext>
              </a:extLst>
            </p:cNvPr>
            <p:cNvSpPr/>
            <p:nvPr/>
          </p:nvSpPr>
          <p:spPr>
            <a:xfrm>
              <a:off x="3777754" y="4629512"/>
              <a:ext cx="45046" cy="45057"/>
            </a:xfrm>
            <a:custGeom>
              <a:avLst/>
              <a:gdLst>
                <a:gd name="connsiteX0" fmla="*/ 0 w 45046"/>
                <a:gd name="connsiteY0" fmla="*/ 22529 h 45057"/>
                <a:gd name="connsiteX1" fmla="*/ 22523 w 45046"/>
                <a:gd name="connsiteY1" fmla="*/ 45057 h 45057"/>
                <a:gd name="connsiteX2" fmla="*/ 45047 w 45046"/>
                <a:gd name="connsiteY2" fmla="*/ 22529 h 45057"/>
                <a:gd name="connsiteX3" fmla="*/ 22523 w 45046"/>
                <a:gd name="connsiteY3" fmla="*/ 0 h 45057"/>
                <a:gd name="connsiteX4" fmla="*/ 0 w 45046"/>
                <a:gd name="connsiteY4" fmla="*/ 22529 h 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6" h="45057">
                  <a:moveTo>
                    <a:pt x="0" y="22529"/>
                  </a:moveTo>
                  <a:cubicBezTo>
                    <a:pt x="0" y="34993"/>
                    <a:pt x="10062" y="45057"/>
                    <a:pt x="22523" y="45057"/>
                  </a:cubicBezTo>
                  <a:cubicBezTo>
                    <a:pt x="34985" y="45057"/>
                    <a:pt x="45047" y="34993"/>
                    <a:pt x="45047" y="22529"/>
                  </a:cubicBezTo>
                  <a:cubicBezTo>
                    <a:pt x="45047" y="10064"/>
                    <a:pt x="34985" y="0"/>
                    <a:pt x="22523" y="0"/>
                  </a:cubicBezTo>
                  <a:cubicBezTo>
                    <a:pt x="10062" y="0"/>
                    <a:pt x="0" y="10064"/>
                    <a:pt x="0" y="2252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16E2861B-9D0B-FF11-1996-BCE491027A7A}"/>
                </a:ext>
              </a:extLst>
            </p:cNvPr>
            <p:cNvSpPr/>
            <p:nvPr/>
          </p:nvSpPr>
          <p:spPr>
            <a:xfrm>
              <a:off x="3777754" y="4916659"/>
              <a:ext cx="45046" cy="45057"/>
            </a:xfrm>
            <a:custGeom>
              <a:avLst/>
              <a:gdLst>
                <a:gd name="connsiteX0" fmla="*/ 0 w 45046"/>
                <a:gd name="connsiteY0" fmla="*/ 22529 h 45057"/>
                <a:gd name="connsiteX1" fmla="*/ 22523 w 45046"/>
                <a:gd name="connsiteY1" fmla="*/ 45057 h 45057"/>
                <a:gd name="connsiteX2" fmla="*/ 45047 w 45046"/>
                <a:gd name="connsiteY2" fmla="*/ 22529 h 45057"/>
                <a:gd name="connsiteX3" fmla="*/ 22523 w 45046"/>
                <a:gd name="connsiteY3" fmla="*/ 0 h 45057"/>
                <a:gd name="connsiteX4" fmla="*/ 0 w 45046"/>
                <a:gd name="connsiteY4" fmla="*/ 22529 h 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6" h="45057">
                  <a:moveTo>
                    <a:pt x="0" y="22529"/>
                  </a:moveTo>
                  <a:cubicBezTo>
                    <a:pt x="0" y="34993"/>
                    <a:pt x="10062" y="45057"/>
                    <a:pt x="22523" y="45057"/>
                  </a:cubicBezTo>
                  <a:cubicBezTo>
                    <a:pt x="34985" y="45057"/>
                    <a:pt x="45047" y="34993"/>
                    <a:pt x="45047" y="22529"/>
                  </a:cubicBezTo>
                  <a:cubicBezTo>
                    <a:pt x="45047" y="10064"/>
                    <a:pt x="34985" y="0"/>
                    <a:pt x="22523" y="0"/>
                  </a:cubicBezTo>
                  <a:cubicBezTo>
                    <a:pt x="10062" y="0"/>
                    <a:pt x="0" y="10064"/>
                    <a:pt x="0" y="2252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31DC985B-4F01-4090-C9D7-9B92019DAE29}"/>
                </a:ext>
              </a:extLst>
            </p:cNvPr>
            <p:cNvSpPr/>
            <p:nvPr/>
          </p:nvSpPr>
          <p:spPr>
            <a:xfrm>
              <a:off x="3777754" y="5229289"/>
              <a:ext cx="45046" cy="45057"/>
            </a:xfrm>
            <a:custGeom>
              <a:avLst/>
              <a:gdLst>
                <a:gd name="connsiteX0" fmla="*/ 0 w 45046"/>
                <a:gd name="connsiteY0" fmla="*/ 22529 h 45057"/>
                <a:gd name="connsiteX1" fmla="*/ 22523 w 45046"/>
                <a:gd name="connsiteY1" fmla="*/ 45057 h 45057"/>
                <a:gd name="connsiteX2" fmla="*/ 45047 w 45046"/>
                <a:gd name="connsiteY2" fmla="*/ 22529 h 45057"/>
                <a:gd name="connsiteX3" fmla="*/ 22523 w 45046"/>
                <a:gd name="connsiteY3" fmla="*/ 0 h 45057"/>
                <a:gd name="connsiteX4" fmla="*/ 0 w 45046"/>
                <a:gd name="connsiteY4" fmla="*/ 22529 h 4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6" h="45057">
                  <a:moveTo>
                    <a:pt x="0" y="22529"/>
                  </a:moveTo>
                  <a:cubicBezTo>
                    <a:pt x="0" y="34993"/>
                    <a:pt x="10062" y="45057"/>
                    <a:pt x="22523" y="45057"/>
                  </a:cubicBezTo>
                  <a:cubicBezTo>
                    <a:pt x="34985" y="45057"/>
                    <a:pt x="45047" y="34993"/>
                    <a:pt x="45047" y="22529"/>
                  </a:cubicBezTo>
                  <a:cubicBezTo>
                    <a:pt x="45047" y="10064"/>
                    <a:pt x="34985" y="0"/>
                    <a:pt x="22523" y="0"/>
                  </a:cubicBezTo>
                  <a:cubicBezTo>
                    <a:pt x="10062" y="0"/>
                    <a:pt x="0" y="10064"/>
                    <a:pt x="0" y="2252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100BE507-3DA7-6FB8-9B6E-129A50911125}"/>
                </a:ext>
              </a:extLst>
            </p:cNvPr>
            <p:cNvSpPr/>
            <p:nvPr/>
          </p:nvSpPr>
          <p:spPr>
            <a:xfrm>
              <a:off x="3078146" y="1327877"/>
              <a:ext cx="46339" cy="46349"/>
            </a:xfrm>
            <a:custGeom>
              <a:avLst/>
              <a:gdLst>
                <a:gd name="connsiteX0" fmla="*/ 0 w 46339"/>
                <a:gd name="connsiteY0" fmla="*/ 23175 h 46349"/>
                <a:gd name="connsiteX1" fmla="*/ 23170 w 46339"/>
                <a:gd name="connsiteY1" fmla="*/ 46350 h 46349"/>
                <a:gd name="connsiteX2" fmla="*/ 46339 w 46339"/>
                <a:gd name="connsiteY2" fmla="*/ 23175 h 46349"/>
                <a:gd name="connsiteX3" fmla="*/ 23170 w 46339"/>
                <a:gd name="connsiteY3" fmla="*/ 0 h 46349"/>
                <a:gd name="connsiteX4" fmla="*/ 0 w 46339"/>
                <a:gd name="connsiteY4" fmla="*/ 23175 h 4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39" h="46349">
                  <a:moveTo>
                    <a:pt x="0" y="23175"/>
                  </a:moveTo>
                  <a:cubicBezTo>
                    <a:pt x="0" y="36009"/>
                    <a:pt x="10339" y="46350"/>
                    <a:pt x="23170" y="46350"/>
                  </a:cubicBezTo>
                  <a:cubicBezTo>
                    <a:pt x="36000" y="46350"/>
                    <a:pt x="46339" y="36009"/>
                    <a:pt x="46339" y="23175"/>
                  </a:cubicBezTo>
                  <a:cubicBezTo>
                    <a:pt x="46339" y="10341"/>
                    <a:pt x="36000" y="0"/>
                    <a:pt x="23170" y="0"/>
                  </a:cubicBezTo>
                  <a:cubicBezTo>
                    <a:pt x="10339" y="0"/>
                    <a:pt x="0" y="10341"/>
                    <a:pt x="0" y="2317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88E2F968-267D-02D0-A552-9A748DE2AC9C}"/>
                </a:ext>
              </a:extLst>
            </p:cNvPr>
            <p:cNvSpPr/>
            <p:nvPr/>
          </p:nvSpPr>
          <p:spPr>
            <a:xfrm>
              <a:off x="3077961" y="1623519"/>
              <a:ext cx="46523" cy="46534"/>
            </a:xfrm>
            <a:custGeom>
              <a:avLst/>
              <a:gdLst>
                <a:gd name="connsiteX0" fmla="*/ 0 w 46523"/>
                <a:gd name="connsiteY0" fmla="*/ 23267 h 46534"/>
                <a:gd name="connsiteX1" fmla="*/ 23262 w 46523"/>
                <a:gd name="connsiteY1" fmla="*/ 46534 h 46534"/>
                <a:gd name="connsiteX2" fmla="*/ 46524 w 46523"/>
                <a:gd name="connsiteY2" fmla="*/ 23267 h 46534"/>
                <a:gd name="connsiteX3" fmla="*/ 23262 w 46523"/>
                <a:gd name="connsiteY3" fmla="*/ 0 h 46534"/>
                <a:gd name="connsiteX4" fmla="*/ 0 w 46523"/>
                <a:gd name="connsiteY4" fmla="*/ 23267 h 4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23" h="46534">
                  <a:moveTo>
                    <a:pt x="0" y="23267"/>
                  </a:moveTo>
                  <a:cubicBezTo>
                    <a:pt x="0" y="36101"/>
                    <a:pt x="10431" y="46534"/>
                    <a:pt x="23262" y="46534"/>
                  </a:cubicBezTo>
                  <a:cubicBezTo>
                    <a:pt x="36093" y="46534"/>
                    <a:pt x="46524" y="36101"/>
                    <a:pt x="46524" y="23267"/>
                  </a:cubicBezTo>
                  <a:cubicBezTo>
                    <a:pt x="46524" y="10433"/>
                    <a:pt x="36093" y="0"/>
                    <a:pt x="23262" y="0"/>
                  </a:cubicBezTo>
                  <a:cubicBezTo>
                    <a:pt x="10431" y="0"/>
                    <a:pt x="0" y="10341"/>
                    <a:pt x="0" y="2326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04A2E866-40E6-BDF8-2FFA-23E404BC3079}"/>
                </a:ext>
              </a:extLst>
            </p:cNvPr>
            <p:cNvSpPr/>
            <p:nvPr/>
          </p:nvSpPr>
          <p:spPr>
            <a:xfrm>
              <a:off x="3077223" y="3948115"/>
              <a:ext cx="48185" cy="48196"/>
            </a:xfrm>
            <a:custGeom>
              <a:avLst/>
              <a:gdLst>
                <a:gd name="connsiteX0" fmla="*/ 0 w 48185"/>
                <a:gd name="connsiteY0" fmla="*/ 24098 h 48196"/>
                <a:gd name="connsiteX1" fmla="*/ 24093 w 48185"/>
                <a:gd name="connsiteY1" fmla="*/ 48196 h 48196"/>
                <a:gd name="connsiteX2" fmla="*/ 48185 w 48185"/>
                <a:gd name="connsiteY2" fmla="*/ 24098 h 48196"/>
                <a:gd name="connsiteX3" fmla="*/ 24093 w 48185"/>
                <a:gd name="connsiteY3" fmla="*/ 0 h 48196"/>
                <a:gd name="connsiteX4" fmla="*/ 0 w 48185"/>
                <a:gd name="connsiteY4" fmla="*/ 24098 h 4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5" h="48196">
                  <a:moveTo>
                    <a:pt x="0" y="24098"/>
                  </a:moveTo>
                  <a:cubicBezTo>
                    <a:pt x="0" y="37394"/>
                    <a:pt x="10800" y="48196"/>
                    <a:pt x="24093" y="48196"/>
                  </a:cubicBezTo>
                  <a:cubicBezTo>
                    <a:pt x="37385" y="48196"/>
                    <a:pt x="48185" y="37394"/>
                    <a:pt x="48185" y="24098"/>
                  </a:cubicBezTo>
                  <a:cubicBezTo>
                    <a:pt x="48185" y="10803"/>
                    <a:pt x="37385" y="0"/>
                    <a:pt x="24093" y="0"/>
                  </a:cubicBezTo>
                  <a:cubicBezTo>
                    <a:pt x="10800" y="0"/>
                    <a:pt x="0" y="10803"/>
                    <a:pt x="0" y="2409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CF176B0-784A-6B9A-A8E4-04809FBFA8A7}"/>
                </a:ext>
              </a:extLst>
            </p:cNvPr>
            <p:cNvSpPr/>
            <p:nvPr/>
          </p:nvSpPr>
          <p:spPr>
            <a:xfrm>
              <a:off x="3077038" y="4287890"/>
              <a:ext cx="48369" cy="48380"/>
            </a:xfrm>
            <a:custGeom>
              <a:avLst/>
              <a:gdLst>
                <a:gd name="connsiteX0" fmla="*/ 0 w 48369"/>
                <a:gd name="connsiteY0" fmla="*/ 24190 h 48380"/>
                <a:gd name="connsiteX1" fmla="*/ 24185 w 48369"/>
                <a:gd name="connsiteY1" fmla="*/ 48381 h 48380"/>
                <a:gd name="connsiteX2" fmla="*/ 48370 w 48369"/>
                <a:gd name="connsiteY2" fmla="*/ 24190 h 48380"/>
                <a:gd name="connsiteX3" fmla="*/ 24185 w 48369"/>
                <a:gd name="connsiteY3" fmla="*/ 0 h 48380"/>
                <a:gd name="connsiteX4" fmla="*/ 0 w 48369"/>
                <a:gd name="connsiteY4" fmla="*/ 24190 h 4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9" h="48380">
                  <a:moveTo>
                    <a:pt x="0" y="24190"/>
                  </a:moveTo>
                  <a:cubicBezTo>
                    <a:pt x="0" y="37578"/>
                    <a:pt x="10800" y="48381"/>
                    <a:pt x="24185" y="48381"/>
                  </a:cubicBezTo>
                  <a:cubicBezTo>
                    <a:pt x="37570" y="48381"/>
                    <a:pt x="48370" y="37578"/>
                    <a:pt x="48370" y="24190"/>
                  </a:cubicBezTo>
                  <a:cubicBezTo>
                    <a:pt x="48370" y="10802"/>
                    <a:pt x="37570" y="0"/>
                    <a:pt x="24185" y="0"/>
                  </a:cubicBezTo>
                  <a:cubicBezTo>
                    <a:pt x="10892" y="0"/>
                    <a:pt x="0" y="10895"/>
                    <a:pt x="0" y="2419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D5B8E15A-2B34-4AF5-8748-703EBADCE525}"/>
                </a:ext>
              </a:extLst>
            </p:cNvPr>
            <p:cNvSpPr/>
            <p:nvPr/>
          </p:nvSpPr>
          <p:spPr>
            <a:xfrm>
              <a:off x="3076946" y="4627665"/>
              <a:ext cx="48739" cy="48750"/>
            </a:xfrm>
            <a:custGeom>
              <a:avLst/>
              <a:gdLst>
                <a:gd name="connsiteX0" fmla="*/ 0 w 48739"/>
                <a:gd name="connsiteY0" fmla="*/ 24375 h 48750"/>
                <a:gd name="connsiteX1" fmla="*/ 24370 w 48739"/>
                <a:gd name="connsiteY1" fmla="*/ 48750 h 48750"/>
                <a:gd name="connsiteX2" fmla="*/ 48739 w 48739"/>
                <a:gd name="connsiteY2" fmla="*/ 24375 h 48750"/>
                <a:gd name="connsiteX3" fmla="*/ 24370 w 48739"/>
                <a:gd name="connsiteY3" fmla="*/ 0 h 48750"/>
                <a:gd name="connsiteX4" fmla="*/ 0 w 48739"/>
                <a:gd name="connsiteY4" fmla="*/ 24375 h 4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39" h="48750">
                  <a:moveTo>
                    <a:pt x="0" y="24375"/>
                  </a:moveTo>
                  <a:cubicBezTo>
                    <a:pt x="0" y="37855"/>
                    <a:pt x="10892" y="48750"/>
                    <a:pt x="24370" y="48750"/>
                  </a:cubicBezTo>
                  <a:cubicBezTo>
                    <a:pt x="37847" y="48750"/>
                    <a:pt x="48739" y="37855"/>
                    <a:pt x="48739" y="24375"/>
                  </a:cubicBezTo>
                  <a:cubicBezTo>
                    <a:pt x="48739" y="10895"/>
                    <a:pt x="37847" y="0"/>
                    <a:pt x="24370" y="0"/>
                  </a:cubicBezTo>
                  <a:cubicBezTo>
                    <a:pt x="10892" y="0"/>
                    <a:pt x="0" y="10895"/>
                    <a:pt x="0" y="2437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F14DDD13-2DCB-1DEE-70D0-226FF36A7AC9}"/>
                </a:ext>
              </a:extLst>
            </p:cNvPr>
            <p:cNvSpPr/>
            <p:nvPr/>
          </p:nvSpPr>
          <p:spPr>
            <a:xfrm>
              <a:off x="2727188" y="1326400"/>
              <a:ext cx="49292" cy="49304"/>
            </a:xfrm>
            <a:custGeom>
              <a:avLst/>
              <a:gdLst>
                <a:gd name="connsiteX0" fmla="*/ 0 w 49292"/>
                <a:gd name="connsiteY0" fmla="*/ 24652 h 49304"/>
                <a:gd name="connsiteX1" fmla="*/ 24646 w 49292"/>
                <a:gd name="connsiteY1" fmla="*/ 49304 h 49304"/>
                <a:gd name="connsiteX2" fmla="*/ 49293 w 49292"/>
                <a:gd name="connsiteY2" fmla="*/ 24652 h 49304"/>
                <a:gd name="connsiteX3" fmla="*/ 24646 w 49292"/>
                <a:gd name="connsiteY3" fmla="*/ 0 h 49304"/>
                <a:gd name="connsiteX4" fmla="*/ 0 w 49292"/>
                <a:gd name="connsiteY4" fmla="*/ 24652 h 4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2" h="49304">
                  <a:moveTo>
                    <a:pt x="0" y="24652"/>
                  </a:moveTo>
                  <a:cubicBezTo>
                    <a:pt x="0" y="38225"/>
                    <a:pt x="11077" y="49304"/>
                    <a:pt x="24646" y="49304"/>
                  </a:cubicBezTo>
                  <a:cubicBezTo>
                    <a:pt x="38216" y="49304"/>
                    <a:pt x="49293" y="38225"/>
                    <a:pt x="49293" y="24652"/>
                  </a:cubicBezTo>
                  <a:cubicBezTo>
                    <a:pt x="49293" y="11080"/>
                    <a:pt x="38216" y="0"/>
                    <a:pt x="24646" y="0"/>
                  </a:cubicBezTo>
                  <a:cubicBezTo>
                    <a:pt x="10985" y="0"/>
                    <a:pt x="0" y="10987"/>
                    <a:pt x="0" y="2465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8A5859C4-80A4-4B95-7A2D-6E22F0DEC918}"/>
                </a:ext>
              </a:extLst>
            </p:cNvPr>
            <p:cNvSpPr/>
            <p:nvPr/>
          </p:nvSpPr>
          <p:spPr>
            <a:xfrm>
              <a:off x="2727096" y="1622041"/>
              <a:ext cx="49477" cy="49488"/>
            </a:xfrm>
            <a:custGeom>
              <a:avLst/>
              <a:gdLst>
                <a:gd name="connsiteX0" fmla="*/ 0 w 49477"/>
                <a:gd name="connsiteY0" fmla="*/ 24744 h 49488"/>
                <a:gd name="connsiteX1" fmla="*/ 24739 w 49477"/>
                <a:gd name="connsiteY1" fmla="*/ 49489 h 49488"/>
                <a:gd name="connsiteX2" fmla="*/ 49478 w 49477"/>
                <a:gd name="connsiteY2" fmla="*/ 24744 h 49488"/>
                <a:gd name="connsiteX3" fmla="*/ 24739 w 49477"/>
                <a:gd name="connsiteY3" fmla="*/ 0 h 49488"/>
                <a:gd name="connsiteX4" fmla="*/ 0 w 49477"/>
                <a:gd name="connsiteY4" fmla="*/ 24744 h 49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77" h="49488">
                  <a:moveTo>
                    <a:pt x="0" y="24744"/>
                  </a:moveTo>
                  <a:cubicBezTo>
                    <a:pt x="0" y="38409"/>
                    <a:pt x="11077" y="49489"/>
                    <a:pt x="24739" y="49489"/>
                  </a:cubicBezTo>
                  <a:cubicBezTo>
                    <a:pt x="38400" y="49489"/>
                    <a:pt x="49478" y="38409"/>
                    <a:pt x="49478" y="24744"/>
                  </a:cubicBezTo>
                  <a:cubicBezTo>
                    <a:pt x="49478" y="11080"/>
                    <a:pt x="38400" y="0"/>
                    <a:pt x="24739" y="0"/>
                  </a:cubicBezTo>
                  <a:cubicBezTo>
                    <a:pt x="11077" y="0"/>
                    <a:pt x="0" y="11080"/>
                    <a:pt x="0" y="2474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45E7A42-EDB5-C330-531D-72A7D762BB5C}"/>
                </a:ext>
              </a:extLst>
            </p:cNvPr>
            <p:cNvSpPr/>
            <p:nvPr/>
          </p:nvSpPr>
          <p:spPr>
            <a:xfrm>
              <a:off x="2726726" y="3947100"/>
              <a:ext cx="50216" cy="50227"/>
            </a:xfrm>
            <a:custGeom>
              <a:avLst/>
              <a:gdLst>
                <a:gd name="connsiteX0" fmla="*/ 0 w 50216"/>
                <a:gd name="connsiteY0" fmla="*/ 25114 h 50227"/>
                <a:gd name="connsiteX1" fmla="*/ 25108 w 50216"/>
                <a:gd name="connsiteY1" fmla="*/ 50228 h 50227"/>
                <a:gd name="connsiteX2" fmla="*/ 50216 w 50216"/>
                <a:gd name="connsiteY2" fmla="*/ 25114 h 50227"/>
                <a:gd name="connsiteX3" fmla="*/ 25108 w 50216"/>
                <a:gd name="connsiteY3" fmla="*/ 0 h 50227"/>
                <a:gd name="connsiteX4" fmla="*/ 0 w 50216"/>
                <a:gd name="connsiteY4" fmla="*/ 25114 h 5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16" h="50227">
                  <a:moveTo>
                    <a:pt x="0" y="25114"/>
                  </a:moveTo>
                  <a:cubicBezTo>
                    <a:pt x="0" y="38963"/>
                    <a:pt x="11262" y="50228"/>
                    <a:pt x="25108" y="50228"/>
                  </a:cubicBezTo>
                  <a:cubicBezTo>
                    <a:pt x="38954" y="50228"/>
                    <a:pt x="50216" y="38963"/>
                    <a:pt x="50216" y="25114"/>
                  </a:cubicBezTo>
                  <a:cubicBezTo>
                    <a:pt x="50216" y="11264"/>
                    <a:pt x="38954" y="0"/>
                    <a:pt x="25108" y="0"/>
                  </a:cubicBezTo>
                  <a:cubicBezTo>
                    <a:pt x="11262" y="0"/>
                    <a:pt x="0" y="11264"/>
                    <a:pt x="0" y="25114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2ECD2D0E-C116-9CA8-741F-D3CAC92DBC8C}"/>
                </a:ext>
              </a:extLst>
            </p:cNvPr>
            <p:cNvSpPr/>
            <p:nvPr/>
          </p:nvSpPr>
          <p:spPr>
            <a:xfrm>
              <a:off x="2726634" y="4286875"/>
              <a:ext cx="50400" cy="50412"/>
            </a:xfrm>
            <a:custGeom>
              <a:avLst/>
              <a:gdLst>
                <a:gd name="connsiteX0" fmla="*/ 0 w 50400"/>
                <a:gd name="connsiteY0" fmla="*/ 25206 h 50412"/>
                <a:gd name="connsiteX1" fmla="*/ 25200 w 50400"/>
                <a:gd name="connsiteY1" fmla="*/ 50412 h 50412"/>
                <a:gd name="connsiteX2" fmla="*/ 50401 w 50400"/>
                <a:gd name="connsiteY2" fmla="*/ 25206 h 50412"/>
                <a:gd name="connsiteX3" fmla="*/ 25200 w 50400"/>
                <a:gd name="connsiteY3" fmla="*/ 0 h 50412"/>
                <a:gd name="connsiteX4" fmla="*/ 0 w 50400"/>
                <a:gd name="connsiteY4" fmla="*/ 25206 h 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00" h="50412">
                  <a:moveTo>
                    <a:pt x="0" y="25206"/>
                  </a:moveTo>
                  <a:cubicBezTo>
                    <a:pt x="0" y="39148"/>
                    <a:pt x="11262" y="50412"/>
                    <a:pt x="25200" y="50412"/>
                  </a:cubicBezTo>
                  <a:cubicBezTo>
                    <a:pt x="39139" y="50412"/>
                    <a:pt x="50401" y="39148"/>
                    <a:pt x="50401" y="25206"/>
                  </a:cubicBezTo>
                  <a:cubicBezTo>
                    <a:pt x="50401" y="11264"/>
                    <a:pt x="39139" y="0"/>
                    <a:pt x="25200" y="0"/>
                  </a:cubicBezTo>
                  <a:cubicBezTo>
                    <a:pt x="11262" y="92"/>
                    <a:pt x="0" y="11357"/>
                    <a:pt x="0" y="2520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AF0C8556-8E95-73D6-3AC7-9BFDB197CA60}"/>
                </a:ext>
              </a:extLst>
            </p:cNvPr>
            <p:cNvSpPr/>
            <p:nvPr/>
          </p:nvSpPr>
          <p:spPr>
            <a:xfrm>
              <a:off x="2726542" y="4626834"/>
              <a:ext cx="50400" cy="50412"/>
            </a:xfrm>
            <a:custGeom>
              <a:avLst/>
              <a:gdLst>
                <a:gd name="connsiteX0" fmla="*/ 0 w 50400"/>
                <a:gd name="connsiteY0" fmla="*/ 25206 h 50412"/>
                <a:gd name="connsiteX1" fmla="*/ 25200 w 50400"/>
                <a:gd name="connsiteY1" fmla="*/ 50412 h 50412"/>
                <a:gd name="connsiteX2" fmla="*/ 50401 w 50400"/>
                <a:gd name="connsiteY2" fmla="*/ 25206 h 50412"/>
                <a:gd name="connsiteX3" fmla="*/ 25200 w 50400"/>
                <a:gd name="connsiteY3" fmla="*/ 0 h 50412"/>
                <a:gd name="connsiteX4" fmla="*/ 0 w 50400"/>
                <a:gd name="connsiteY4" fmla="*/ 25206 h 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00" h="50412">
                  <a:moveTo>
                    <a:pt x="0" y="25206"/>
                  </a:moveTo>
                  <a:cubicBezTo>
                    <a:pt x="0" y="39148"/>
                    <a:pt x="11262" y="50412"/>
                    <a:pt x="25200" y="50412"/>
                  </a:cubicBezTo>
                  <a:cubicBezTo>
                    <a:pt x="39139" y="50412"/>
                    <a:pt x="50401" y="39148"/>
                    <a:pt x="50401" y="25206"/>
                  </a:cubicBezTo>
                  <a:cubicBezTo>
                    <a:pt x="50401" y="11264"/>
                    <a:pt x="39139" y="0"/>
                    <a:pt x="25200" y="0"/>
                  </a:cubicBezTo>
                  <a:cubicBezTo>
                    <a:pt x="11262" y="0"/>
                    <a:pt x="0" y="11264"/>
                    <a:pt x="0" y="2520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99F7D9F9-9461-2AAC-0B0A-0CE093AFDD5E}"/>
                </a:ext>
              </a:extLst>
            </p:cNvPr>
            <p:cNvSpPr/>
            <p:nvPr/>
          </p:nvSpPr>
          <p:spPr>
            <a:xfrm>
              <a:off x="2376230" y="1324923"/>
              <a:ext cx="52246" cy="52258"/>
            </a:xfrm>
            <a:custGeom>
              <a:avLst/>
              <a:gdLst>
                <a:gd name="connsiteX0" fmla="*/ 0 w 52246"/>
                <a:gd name="connsiteY0" fmla="*/ 26129 h 52258"/>
                <a:gd name="connsiteX1" fmla="*/ 26123 w 52246"/>
                <a:gd name="connsiteY1" fmla="*/ 52259 h 52258"/>
                <a:gd name="connsiteX2" fmla="*/ 52247 w 52246"/>
                <a:gd name="connsiteY2" fmla="*/ 26129 h 52258"/>
                <a:gd name="connsiteX3" fmla="*/ 26123 w 52246"/>
                <a:gd name="connsiteY3" fmla="*/ 0 h 52258"/>
                <a:gd name="connsiteX4" fmla="*/ 0 w 52246"/>
                <a:gd name="connsiteY4" fmla="*/ 26129 h 5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" h="52258">
                  <a:moveTo>
                    <a:pt x="0" y="26129"/>
                  </a:moveTo>
                  <a:cubicBezTo>
                    <a:pt x="0" y="40533"/>
                    <a:pt x="11723" y="52259"/>
                    <a:pt x="26123" y="52259"/>
                  </a:cubicBezTo>
                  <a:cubicBezTo>
                    <a:pt x="40524" y="52259"/>
                    <a:pt x="52247" y="40533"/>
                    <a:pt x="52247" y="26129"/>
                  </a:cubicBezTo>
                  <a:cubicBezTo>
                    <a:pt x="52247" y="11726"/>
                    <a:pt x="40524" y="0"/>
                    <a:pt x="26123" y="0"/>
                  </a:cubicBezTo>
                  <a:cubicBezTo>
                    <a:pt x="11631" y="0"/>
                    <a:pt x="0" y="11726"/>
                    <a:pt x="0" y="2612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8CC6CCE7-0392-3BFA-9352-6B8E49B5E0F4}"/>
                </a:ext>
              </a:extLst>
            </p:cNvPr>
            <p:cNvSpPr/>
            <p:nvPr/>
          </p:nvSpPr>
          <p:spPr>
            <a:xfrm>
              <a:off x="2376230" y="1620656"/>
              <a:ext cx="52246" cy="52258"/>
            </a:xfrm>
            <a:custGeom>
              <a:avLst/>
              <a:gdLst>
                <a:gd name="connsiteX0" fmla="*/ 0 w 52246"/>
                <a:gd name="connsiteY0" fmla="*/ 26129 h 52258"/>
                <a:gd name="connsiteX1" fmla="*/ 26123 w 52246"/>
                <a:gd name="connsiteY1" fmla="*/ 52259 h 52258"/>
                <a:gd name="connsiteX2" fmla="*/ 52247 w 52246"/>
                <a:gd name="connsiteY2" fmla="*/ 26129 h 52258"/>
                <a:gd name="connsiteX3" fmla="*/ 26123 w 52246"/>
                <a:gd name="connsiteY3" fmla="*/ 0 h 52258"/>
                <a:gd name="connsiteX4" fmla="*/ 0 w 52246"/>
                <a:gd name="connsiteY4" fmla="*/ 26129 h 5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" h="52258">
                  <a:moveTo>
                    <a:pt x="0" y="26129"/>
                  </a:moveTo>
                  <a:cubicBezTo>
                    <a:pt x="0" y="40533"/>
                    <a:pt x="11723" y="52259"/>
                    <a:pt x="26123" y="52259"/>
                  </a:cubicBezTo>
                  <a:cubicBezTo>
                    <a:pt x="40524" y="52259"/>
                    <a:pt x="52247" y="40533"/>
                    <a:pt x="52247" y="26129"/>
                  </a:cubicBezTo>
                  <a:cubicBezTo>
                    <a:pt x="52247" y="11726"/>
                    <a:pt x="40524" y="0"/>
                    <a:pt x="26123" y="0"/>
                  </a:cubicBezTo>
                  <a:cubicBezTo>
                    <a:pt x="11631" y="0"/>
                    <a:pt x="0" y="11634"/>
                    <a:pt x="0" y="26129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6C073E1E-9192-4820-3BB7-031D553B0F48}"/>
                </a:ext>
              </a:extLst>
            </p:cNvPr>
            <p:cNvSpPr/>
            <p:nvPr/>
          </p:nvSpPr>
          <p:spPr>
            <a:xfrm>
              <a:off x="2376230" y="3946084"/>
              <a:ext cx="52246" cy="52258"/>
            </a:xfrm>
            <a:custGeom>
              <a:avLst/>
              <a:gdLst>
                <a:gd name="connsiteX0" fmla="*/ 0 w 52246"/>
                <a:gd name="connsiteY0" fmla="*/ 26130 h 52258"/>
                <a:gd name="connsiteX1" fmla="*/ 26123 w 52246"/>
                <a:gd name="connsiteY1" fmla="*/ 52259 h 52258"/>
                <a:gd name="connsiteX2" fmla="*/ 52247 w 52246"/>
                <a:gd name="connsiteY2" fmla="*/ 26130 h 52258"/>
                <a:gd name="connsiteX3" fmla="*/ 26123 w 52246"/>
                <a:gd name="connsiteY3" fmla="*/ 0 h 52258"/>
                <a:gd name="connsiteX4" fmla="*/ 0 w 52246"/>
                <a:gd name="connsiteY4" fmla="*/ 26130 h 5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" h="52258">
                  <a:moveTo>
                    <a:pt x="0" y="26130"/>
                  </a:moveTo>
                  <a:cubicBezTo>
                    <a:pt x="0" y="40533"/>
                    <a:pt x="11723" y="52259"/>
                    <a:pt x="26123" y="52259"/>
                  </a:cubicBezTo>
                  <a:cubicBezTo>
                    <a:pt x="40524" y="52259"/>
                    <a:pt x="52247" y="40533"/>
                    <a:pt x="52247" y="26130"/>
                  </a:cubicBezTo>
                  <a:cubicBezTo>
                    <a:pt x="52247" y="11726"/>
                    <a:pt x="40524" y="0"/>
                    <a:pt x="26123" y="0"/>
                  </a:cubicBezTo>
                  <a:cubicBezTo>
                    <a:pt x="11631" y="0"/>
                    <a:pt x="0" y="11726"/>
                    <a:pt x="0" y="2613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0E5C613-5E2C-73DD-BFD0-CCA9B71C27D5}"/>
                </a:ext>
              </a:extLst>
            </p:cNvPr>
            <p:cNvSpPr/>
            <p:nvPr/>
          </p:nvSpPr>
          <p:spPr>
            <a:xfrm>
              <a:off x="2376230" y="4285951"/>
              <a:ext cx="52246" cy="52258"/>
            </a:xfrm>
            <a:custGeom>
              <a:avLst/>
              <a:gdLst>
                <a:gd name="connsiteX0" fmla="*/ 0 w 52246"/>
                <a:gd name="connsiteY0" fmla="*/ 26130 h 52258"/>
                <a:gd name="connsiteX1" fmla="*/ 26123 w 52246"/>
                <a:gd name="connsiteY1" fmla="*/ 52259 h 52258"/>
                <a:gd name="connsiteX2" fmla="*/ 52247 w 52246"/>
                <a:gd name="connsiteY2" fmla="*/ 26130 h 52258"/>
                <a:gd name="connsiteX3" fmla="*/ 26123 w 52246"/>
                <a:gd name="connsiteY3" fmla="*/ 0 h 52258"/>
                <a:gd name="connsiteX4" fmla="*/ 0 w 52246"/>
                <a:gd name="connsiteY4" fmla="*/ 26130 h 5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" h="52258">
                  <a:moveTo>
                    <a:pt x="0" y="26130"/>
                  </a:moveTo>
                  <a:cubicBezTo>
                    <a:pt x="0" y="40533"/>
                    <a:pt x="11723" y="52259"/>
                    <a:pt x="26123" y="52259"/>
                  </a:cubicBezTo>
                  <a:cubicBezTo>
                    <a:pt x="40524" y="52259"/>
                    <a:pt x="52247" y="40533"/>
                    <a:pt x="52247" y="26130"/>
                  </a:cubicBezTo>
                  <a:cubicBezTo>
                    <a:pt x="52247" y="11726"/>
                    <a:pt x="40524" y="0"/>
                    <a:pt x="26123" y="0"/>
                  </a:cubicBezTo>
                  <a:cubicBezTo>
                    <a:pt x="11631" y="92"/>
                    <a:pt x="0" y="11726"/>
                    <a:pt x="0" y="2613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7E4BD6F7-D66C-EFF0-A39F-24766CF8553F}"/>
                </a:ext>
              </a:extLst>
            </p:cNvPr>
            <p:cNvSpPr/>
            <p:nvPr/>
          </p:nvSpPr>
          <p:spPr>
            <a:xfrm>
              <a:off x="2376230" y="4625911"/>
              <a:ext cx="52246" cy="52258"/>
            </a:xfrm>
            <a:custGeom>
              <a:avLst/>
              <a:gdLst>
                <a:gd name="connsiteX0" fmla="*/ 0 w 52246"/>
                <a:gd name="connsiteY0" fmla="*/ 26130 h 52258"/>
                <a:gd name="connsiteX1" fmla="*/ 26123 w 52246"/>
                <a:gd name="connsiteY1" fmla="*/ 52259 h 52258"/>
                <a:gd name="connsiteX2" fmla="*/ 52247 w 52246"/>
                <a:gd name="connsiteY2" fmla="*/ 26130 h 52258"/>
                <a:gd name="connsiteX3" fmla="*/ 26123 w 52246"/>
                <a:gd name="connsiteY3" fmla="*/ 0 h 52258"/>
                <a:gd name="connsiteX4" fmla="*/ 0 w 52246"/>
                <a:gd name="connsiteY4" fmla="*/ 26130 h 5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" h="52258">
                  <a:moveTo>
                    <a:pt x="0" y="26130"/>
                  </a:moveTo>
                  <a:cubicBezTo>
                    <a:pt x="0" y="40533"/>
                    <a:pt x="11723" y="52259"/>
                    <a:pt x="26123" y="52259"/>
                  </a:cubicBezTo>
                  <a:cubicBezTo>
                    <a:pt x="40524" y="52259"/>
                    <a:pt x="52247" y="40533"/>
                    <a:pt x="52247" y="26130"/>
                  </a:cubicBezTo>
                  <a:cubicBezTo>
                    <a:pt x="52247" y="11726"/>
                    <a:pt x="40524" y="0"/>
                    <a:pt x="26123" y="0"/>
                  </a:cubicBezTo>
                  <a:cubicBezTo>
                    <a:pt x="11631" y="0"/>
                    <a:pt x="0" y="11726"/>
                    <a:pt x="0" y="26130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4202110-0B0C-56E0-FB65-705D036A4F94}"/>
                </a:ext>
              </a:extLst>
            </p:cNvPr>
            <p:cNvSpPr/>
            <p:nvPr/>
          </p:nvSpPr>
          <p:spPr>
            <a:xfrm>
              <a:off x="3429104" y="1329355"/>
              <a:ext cx="43385" cy="43395"/>
            </a:xfrm>
            <a:custGeom>
              <a:avLst/>
              <a:gdLst>
                <a:gd name="connsiteX0" fmla="*/ 0 w 43385"/>
                <a:gd name="connsiteY0" fmla="*/ 21698 h 43395"/>
                <a:gd name="connsiteX1" fmla="*/ 21692 w 43385"/>
                <a:gd name="connsiteY1" fmla="*/ 43395 h 43395"/>
                <a:gd name="connsiteX2" fmla="*/ 43385 w 43385"/>
                <a:gd name="connsiteY2" fmla="*/ 21698 h 43395"/>
                <a:gd name="connsiteX3" fmla="*/ 21692 w 43385"/>
                <a:gd name="connsiteY3" fmla="*/ 0 h 43395"/>
                <a:gd name="connsiteX4" fmla="*/ 0 w 43385"/>
                <a:gd name="connsiteY4" fmla="*/ 21698 h 4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85" h="43395">
                  <a:moveTo>
                    <a:pt x="0" y="21698"/>
                  </a:moveTo>
                  <a:cubicBezTo>
                    <a:pt x="0" y="33701"/>
                    <a:pt x="9692" y="43395"/>
                    <a:pt x="21692" y="43395"/>
                  </a:cubicBezTo>
                  <a:cubicBezTo>
                    <a:pt x="33693" y="43395"/>
                    <a:pt x="43385" y="33701"/>
                    <a:pt x="43385" y="21698"/>
                  </a:cubicBezTo>
                  <a:cubicBezTo>
                    <a:pt x="43385" y="9695"/>
                    <a:pt x="33693" y="0"/>
                    <a:pt x="21692" y="0"/>
                  </a:cubicBezTo>
                  <a:cubicBezTo>
                    <a:pt x="9692" y="0"/>
                    <a:pt x="0" y="9695"/>
                    <a:pt x="0" y="2169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9FB25CD1-6F38-7756-EEE1-3F37930F2A7B}"/>
                </a:ext>
              </a:extLst>
            </p:cNvPr>
            <p:cNvSpPr/>
            <p:nvPr/>
          </p:nvSpPr>
          <p:spPr>
            <a:xfrm>
              <a:off x="3428919" y="1624904"/>
              <a:ext cx="43754" cy="43764"/>
            </a:xfrm>
            <a:custGeom>
              <a:avLst/>
              <a:gdLst>
                <a:gd name="connsiteX0" fmla="*/ 0 w 43754"/>
                <a:gd name="connsiteY0" fmla="*/ 21882 h 43764"/>
                <a:gd name="connsiteX1" fmla="*/ 21877 w 43754"/>
                <a:gd name="connsiteY1" fmla="*/ 43765 h 43764"/>
                <a:gd name="connsiteX2" fmla="*/ 43754 w 43754"/>
                <a:gd name="connsiteY2" fmla="*/ 21882 h 43764"/>
                <a:gd name="connsiteX3" fmla="*/ 21877 w 43754"/>
                <a:gd name="connsiteY3" fmla="*/ 0 h 43764"/>
                <a:gd name="connsiteX4" fmla="*/ 0 w 43754"/>
                <a:gd name="connsiteY4" fmla="*/ 21882 h 4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54" h="43764">
                  <a:moveTo>
                    <a:pt x="0" y="21882"/>
                  </a:moveTo>
                  <a:cubicBezTo>
                    <a:pt x="0" y="33978"/>
                    <a:pt x="9785" y="43765"/>
                    <a:pt x="21877" y="43765"/>
                  </a:cubicBezTo>
                  <a:cubicBezTo>
                    <a:pt x="33970" y="43765"/>
                    <a:pt x="43754" y="33978"/>
                    <a:pt x="43754" y="21882"/>
                  </a:cubicBezTo>
                  <a:cubicBezTo>
                    <a:pt x="43754" y="9787"/>
                    <a:pt x="33970" y="0"/>
                    <a:pt x="21877" y="0"/>
                  </a:cubicBezTo>
                  <a:cubicBezTo>
                    <a:pt x="9785" y="0"/>
                    <a:pt x="0" y="9787"/>
                    <a:pt x="0" y="2188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03539AE1-F905-6412-C4E2-3BF693A85487}"/>
                </a:ext>
              </a:extLst>
            </p:cNvPr>
            <p:cNvSpPr/>
            <p:nvPr/>
          </p:nvSpPr>
          <p:spPr>
            <a:xfrm>
              <a:off x="3427719" y="3949131"/>
              <a:ext cx="46154" cy="46165"/>
            </a:xfrm>
            <a:custGeom>
              <a:avLst/>
              <a:gdLst>
                <a:gd name="connsiteX0" fmla="*/ 0 w 46154"/>
                <a:gd name="connsiteY0" fmla="*/ 23083 h 46165"/>
                <a:gd name="connsiteX1" fmla="*/ 23077 w 46154"/>
                <a:gd name="connsiteY1" fmla="*/ 46165 h 46165"/>
                <a:gd name="connsiteX2" fmla="*/ 46154 w 46154"/>
                <a:gd name="connsiteY2" fmla="*/ 23083 h 46165"/>
                <a:gd name="connsiteX3" fmla="*/ 23077 w 46154"/>
                <a:gd name="connsiteY3" fmla="*/ 0 h 46165"/>
                <a:gd name="connsiteX4" fmla="*/ 0 w 46154"/>
                <a:gd name="connsiteY4" fmla="*/ 23083 h 4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54" h="46165">
                  <a:moveTo>
                    <a:pt x="0" y="23083"/>
                  </a:moveTo>
                  <a:cubicBezTo>
                    <a:pt x="0" y="35824"/>
                    <a:pt x="10339" y="46165"/>
                    <a:pt x="23077" y="46165"/>
                  </a:cubicBezTo>
                  <a:cubicBezTo>
                    <a:pt x="35816" y="46165"/>
                    <a:pt x="46154" y="35824"/>
                    <a:pt x="46154" y="23083"/>
                  </a:cubicBezTo>
                  <a:cubicBezTo>
                    <a:pt x="46154" y="10341"/>
                    <a:pt x="35816" y="0"/>
                    <a:pt x="23077" y="0"/>
                  </a:cubicBezTo>
                  <a:cubicBezTo>
                    <a:pt x="10339" y="0"/>
                    <a:pt x="0" y="10341"/>
                    <a:pt x="0" y="23083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16D8EB75-50EC-26D9-3947-4996FF21CACA}"/>
                </a:ext>
              </a:extLst>
            </p:cNvPr>
            <p:cNvSpPr/>
            <p:nvPr/>
          </p:nvSpPr>
          <p:spPr>
            <a:xfrm>
              <a:off x="3427535" y="4288813"/>
              <a:ext cx="46523" cy="46534"/>
            </a:xfrm>
            <a:custGeom>
              <a:avLst/>
              <a:gdLst>
                <a:gd name="connsiteX0" fmla="*/ 0 w 46523"/>
                <a:gd name="connsiteY0" fmla="*/ 23267 h 46534"/>
                <a:gd name="connsiteX1" fmla="*/ 23262 w 46523"/>
                <a:gd name="connsiteY1" fmla="*/ 46534 h 46534"/>
                <a:gd name="connsiteX2" fmla="*/ 46524 w 46523"/>
                <a:gd name="connsiteY2" fmla="*/ 23267 h 46534"/>
                <a:gd name="connsiteX3" fmla="*/ 23262 w 46523"/>
                <a:gd name="connsiteY3" fmla="*/ 0 h 46534"/>
                <a:gd name="connsiteX4" fmla="*/ 0 w 46523"/>
                <a:gd name="connsiteY4" fmla="*/ 23267 h 4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23" h="46534">
                  <a:moveTo>
                    <a:pt x="0" y="23267"/>
                  </a:moveTo>
                  <a:cubicBezTo>
                    <a:pt x="0" y="36101"/>
                    <a:pt x="10431" y="46534"/>
                    <a:pt x="23262" y="46534"/>
                  </a:cubicBezTo>
                  <a:cubicBezTo>
                    <a:pt x="36093" y="46534"/>
                    <a:pt x="46524" y="36101"/>
                    <a:pt x="46524" y="23267"/>
                  </a:cubicBezTo>
                  <a:cubicBezTo>
                    <a:pt x="46524" y="10433"/>
                    <a:pt x="36093" y="0"/>
                    <a:pt x="23262" y="0"/>
                  </a:cubicBezTo>
                  <a:cubicBezTo>
                    <a:pt x="10431" y="92"/>
                    <a:pt x="0" y="10433"/>
                    <a:pt x="0" y="2326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C135D77-4366-2707-E79F-2FFDE23A7585}"/>
                </a:ext>
              </a:extLst>
            </p:cNvPr>
            <p:cNvSpPr/>
            <p:nvPr/>
          </p:nvSpPr>
          <p:spPr>
            <a:xfrm>
              <a:off x="3427350" y="4628589"/>
              <a:ext cx="46892" cy="46903"/>
            </a:xfrm>
            <a:custGeom>
              <a:avLst/>
              <a:gdLst>
                <a:gd name="connsiteX0" fmla="*/ 0 w 46892"/>
                <a:gd name="connsiteY0" fmla="*/ 23452 h 46903"/>
                <a:gd name="connsiteX1" fmla="*/ 23446 w 46892"/>
                <a:gd name="connsiteY1" fmla="*/ 46904 h 46903"/>
                <a:gd name="connsiteX2" fmla="*/ 46893 w 46892"/>
                <a:gd name="connsiteY2" fmla="*/ 23452 h 46903"/>
                <a:gd name="connsiteX3" fmla="*/ 23446 w 46892"/>
                <a:gd name="connsiteY3" fmla="*/ 0 h 46903"/>
                <a:gd name="connsiteX4" fmla="*/ 0 w 46892"/>
                <a:gd name="connsiteY4" fmla="*/ 23452 h 46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46903">
                  <a:moveTo>
                    <a:pt x="0" y="23452"/>
                  </a:moveTo>
                  <a:cubicBezTo>
                    <a:pt x="0" y="36378"/>
                    <a:pt x="10523" y="46904"/>
                    <a:pt x="23446" y="46904"/>
                  </a:cubicBezTo>
                  <a:cubicBezTo>
                    <a:pt x="36370" y="46904"/>
                    <a:pt x="46893" y="36378"/>
                    <a:pt x="46893" y="23452"/>
                  </a:cubicBezTo>
                  <a:cubicBezTo>
                    <a:pt x="46893" y="10525"/>
                    <a:pt x="36370" y="0"/>
                    <a:pt x="23446" y="0"/>
                  </a:cubicBezTo>
                  <a:cubicBezTo>
                    <a:pt x="10523" y="0"/>
                    <a:pt x="0" y="10525"/>
                    <a:pt x="0" y="23452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C535B8FD-3E5B-397D-A09D-59FA2D7944AD}"/>
                </a:ext>
              </a:extLst>
            </p:cNvPr>
            <p:cNvSpPr/>
            <p:nvPr/>
          </p:nvSpPr>
          <p:spPr>
            <a:xfrm>
              <a:off x="5183802" y="1336649"/>
              <a:ext cx="28800" cy="28806"/>
            </a:xfrm>
            <a:custGeom>
              <a:avLst/>
              <a:gdLst>
                <a:gd name="connsiteX0" fmla="*/ 0 w 28800"/>
                <a:gd name="connsiteY0" fmla="*/ 14403 h 28806"/>
                <a:gd name="connsiteX1" fmla="*/ 14400 w 28800"/>
                <a:gd name="connsiteY1" fmla="*/ 28807 h 28806"/>
                <a:gd name="connsiteX2" fmla="*/ 28800 w 28800"/>
                <a:gd name="connsiteY2" fmla="*/ 14403 h 28806"/>
                <a:gd name="connsiteX3" fmla="*/ 14400 w 28800"/>
                <a:gd name="connsiteY3" fmla="*/ 0 h 28806"/>
                <a:gd name="connsiteX4" fmla="*/ 0 w 28800"/>
                <a:gd name="connsiteY4" fmla="*/ 14403 h 2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0" h="28806">
                  <a:moveTo>
                    <a:pt x="0" y="14403"/>
                  </a:moveTo>
                  <a:cubicBezTo>
                    <a:pt x="0" y="22344"/>
                    <a:pt x="6462" y="28807"/>
                    <a:pt x="14400" y="28807"/>
                  </a:cubicBezTo>
                  <a:cubicBezTo>
                    <a:pt x="22339" y="28807"/>
                    <a:pt x="28800" y="22344"/>
                    <a:pt x="28800" y="14403"/>
                  </a:cubicBezTo>
                  <a:cubicBezTo>
                    <a:pt x="28800" y="6463"/>
                    <a:pt x="22339" y="0"/>
                    <a:pt x="14400" y="0"/>
                  </a:cubicBezTo>
                  <a:cubicBezTo>
                    <a:pt x="6462" y="0"/>
                    <a:pt x="0" y="6463"/>
                    <a:pt x="0" y="14403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DBA3F3A3-1360-D77D-06EF-B94E50DBB112}"/>
                </a:ext>
              </a:extLst>
            </p:cNvPr>
            <p:cNvSpPr/>
            <p:nvPr/>
          </p:nvSpPr>
          <p:spPr>
            <a:xfrm>
              <a:off x="5183340" y="1631921"/>
              <a:ext cx="29723" cy="29730"/>
            </a:xfrm>
            <a:custGeom>
              <a:avLst/>
              <a:gdLst>
                <a:gd name="connsiteX0" fmla="*/ 0 w 29723"/>
                <a:gd name="connsiteY0" fmla="*/ 14865 h 29730"/>
                <a:gd name="connsiteX1" fmla="*/ 14862 w 29723"/>
                <a:gd name="connsiteY1" fmla="*/ 29730 h 29730"/>
                <a:gd name="connsiteX2" fmla="*/ 29723 w 29723"/>
                <a:gd name="connsiteY2" fmla="*/ 14865 h 29730"/>
                <a:gd name="connsiteX3" fmla="*/ 14862 w 29723"/>
                <a:gd name="connsiteY3" fmla="*/ 0 h 29730"/>
                <a:gd name="connsiteX4" fmla="*/ 0 w 29723"/>
                <a:gd name="connsiteY4" fmla="*/ 14865 h 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3" h="29730">
                  <a:moveTo>
                    <a:pt x="0" y="14865"/>
                  </a:moveTo>
                  <a:cubicBezTo>
                    <a:pt x="0" y="23083"/>
                    <a:pt x="6646" y="29730"/>
                    <a:pt x="14862" y="29730"/>
                  </a:cubicBezTo>
                  <a:cubicBezTo>
                    <a:pt x="23077" y="29730"/>
                    <a:pt x="29723" y="23083"/>
                    <a:pt x="29723" y="14865"/>
                  </a:cubicBezTo>
                  <a:cubicBezTo>
                    <a:pt x="29723" y="6648"/>
                    <a:pt x="23077" y="0"/>
                    <a:pt x="14862" y="0"/>
                  </a:cubicBezTo>
                  <a:cubicBezTo>
                    <a:pt x="6738" y="0"/>
                    <a:pt x="0" y="6648"/>
                    <a:pt x="0" y="14865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E5407443-0561-C7DD-8F1F-CEB6851275B1}"/>
                </a:ext>
              </a:extLst>
            </p:cNvPr>
            <p:cNvSpPr/>
            <p:nvPr/>
          </p:nvSpPr>
          <p:spPr>
            <a:xfrm>
              <a:off x="5180201" y="3954117"/>
              <a:ext cx="36185" cy="36193"/>
            </a:xfrm>
            <a:custGeom>
              <a:avLst/>
              <a:gdLst>
                <a:gd name="connsiteX0" fmla="*/ 0 w 36185"/>
                <a:gd name="connsiteY0" fmla="*/ 18097 h 36193"/>
                <a:gd name="connsiteX1" fmla="*/ 18093 w 36185"/>
                <a:gd name="connsiteY1" fmla="*/ 36194 h 36193"/>
                <a:gd name="connsiteX2" fmla="*/ 36185 w 36185"/>
                <a:gd name="connsiteY2" fmla="*/ 18097 h 36193"/>
                <a:gd name="connsiteX3" fmla="*/ 18093 w 36185"/>
                <a:gd name="connsiteY3" fmla="*/ 0 h 36193"/>
                <a:gd name="connsiteX4" fmla="*/ 0 w 36185"/>
                <a:gd name="connsiteY4" fmla="*/ 18097 h 3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85" h="36193">
                  <a:moveTo>
                    <a:pt x="0" y="18097"/>
                  </a:moveTo>
                  <a:cubicBezTo>
                    <a:pt x="0" y="28068"/>
                    <a:pt x="8123" y="36194"/>
                    <a:pt x="18093" y="36194"/>
                  </a:cubicBezTo>
                  <a:cubicBezTo>
                    <a:pt x="28062" y="36194"/>
                    <a:pt x="36185" y="28068"/>
                    <a:pt x="36185" y="18097"/>
                  </a:cubicBezTo>
                  <a:cubicBezTo>
                    <a:pt x="36185" y="8125"/>
                    <a:pt x="28062" y="0"/>
                    <a:pt x="18093" y="0"/>
                  </a:cubicBezTo>
                  <a:cubicBezTo>
                    <a:pt x="8123" y="0"/>
                    <a:pt x="0" y="8125"/>
                    <a:pt x="0" y="18097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D296D939-E2B5-B7B8-6D2A-715366CAC92B}"/>
                </a:ext>
              </a:extLst>
            </p:cNvPr>
            <p:cNvSpPr/>
            <p:nvPr/>
          </p:nvSpPr>
          <p:spPr>
            <a:xfrm>
              <a:off x="5179740" y="4293615"/>
              <a:ext cx="37015" cy="36932"/>
            </a:xfrm>
            <a:custGeom>
              <a:avLst/>
              <a:gdLst>
                <a:gd name="connsiteX0" fmla="*/ 0 w 37015"/>
                <a:gd name="connsiteY0" fmla="*/ 18466 h 36932"/>
                <a:gd name="connsiteX1" fmla="*/ 18554 w 37015"/>
                <a:gd name="connsiteY1" fmla="*/ 36932 h 36932"/>
                <a:gd name="connsiteX2" fmla="*/ 37016 w 37015"/>
                <a:gd name="connsiteY2" fmla="*/ 18466 h 36932"/>
                <a:gd name="connsiteX3" fmla="*/ 18554 w 37015"/>
                <a:gd name="connsiteY3" fmla="*/ 0 h 36932"/>
                <a:gd name="connsiteX4" fmla="*/ 0 w 37015"/>
                <a:gd name="connsiteY4" fmla="*/ 18466 h 3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15" h="36932">
                  <a:moveTo>
                    <a:pt x="0" y="18466"/>
                  </a:moveTo>
                  <a:cubicBezTo>
                    <a:pt x="0" y="28715"/>
                    <a:pt x="8308" y="36932"/>
                    <a:pt x="18554" y="36932"/>
                  </a:cubicBezTo>
                  <a:cubicBezTo>
                    <a:pt x="28800" y="36932"/>
                    <a:pt x="37016" y="28622"/>
                    <a:pt x="37016" y="18466"/>
                  </a:cubicBezTo>
                  <a:cubicBezTo>
                    <a:pt x="37016" y="8217"/>
                    <a:pt x="28708" y="0"/>
                    <a:pt x="18554" y="0"/>
                  </a:cubicBezTo>
                  <a:cubicBezTo>
                    <a:pt x="8308" y="0"/>
                    <a:pt x="0" y="8310"/>
                    <a:pt x="0" y="18466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037D9246-AD57-9B88-501F-99F4EC2EB023}"/>
                </a:ext>
              </a:extLst>
            </p:cNvPr>
            <p:cNvSpPr/>
            <p:nvPr/>
          </p:nvSpPr>
          <p:spPr>
            <a:xfrm>
              <a:off x="5179279" y="4633113"/>
              <a:ext cx="37846" cy="37855"/>
            </a:xfrm>
            <a:custGeom>
              <a:avLst/>
              <a:gdLst>
                <a:gd name="connsiteX0" fmla="*/ 0 w 37846"/>
                <a:gd name="connsiteY0" fmla="*/ 18928 h 37855"/>
                <a:gd name="connsiteX1" fmla="*/ 18923 w 37846"/>
                <a:gd name="connsiteY1" fmla="*/ 37855 h 37855"/>
                <a:gd name="connsiteX2" fmla="*/ 37846 w 37846"/>
                <a:gd name="connsiteY2" fmla="*/ 18928 h 37855"/>
                <a:gd name="connsiteX3" fmla="*/ 18923 w 37846"/>
                <a:gd name="connsiteY3" fmla="*/ 0 h 37855"/>
                <a:gd name="connsiteX4" fmla="*/ 0 w 37846"/>
                <a:gd name="connsiteY4" fmla="*/ 18928 h 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46" h="37855">
                  <a:moveTo>
                    <a:pt x="0" y="18928"/>
                  </a:moveTo>
                  <a:cubicBezTo>
                    <a:pt x="0" y="29361"/>
                    <a:pt x="8492" y="37855"/>
                    <a:pt x="18923" y="37855"/>
                  </a:cubicBezTo>
                  <a:cubicBezTo>
                    <a:pt x="29354" y="37855"/>
                    <a:pt x="37846" y="29361"/>
                    <a:pt x="37846" y="18928"/>
                  </a:cubicBezTo>
                  <a:cubicBezTo>
                    <a:pt x="37846" y="8494"/>
                    <a:pt x="29354" y="0"/>
                    <a:pt x="18923" y="0"/>
                  </a:cubicBezTo>
                  <a:cubicBezTo>
                    <a:pt x="8492" y="0"/>
                    <a:pt x="0" y="8402"/>
                    <a:pt x="0" y="1892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DB7AB1A6-2CB7-30CA-83D1-ABC316D49C45}"/>
                </a:ext>
              </a:extLst>
            </p:cNvPr>
            <p:cNvSpPr/>
            <p:nvPr/>
          </p:nvSpPr>
          <p:spPr>
            <a:xfrm>
              <a:off x="5179279" y="4920260"/>
              <a:ext cx="37846" cy="37855"/>
            </a:xfrm>
            <a:custGeom>
              <a:avLst/>
              <a:gdLst>
                <a:gd name="connsiteX0" fmla="*/ 0 w 37846"/>
                <a:gd name="connsiteY0" fmla="*/ 18928 h 37855"/>
                <a:gd name="connsiteX1" fmla="*/ 18923 w 37846"/>
                <a:gd name="connsiteY1" fmla="*/ 37855 h 37855"/>
                <a:gd name="connsiteX2" fmla="*/ 37846 w 37846"/>
                <a:gd name="connsiteY2" fmla="*/ 18928 h 37855"/>
                <a:gd name="connsiteX3" fmla="*/ 18923 w 37846"/>
                <a:gd name="connsiteY3" fmla="*/ 0 h 37855"/>
                <a:gd name="connsiteX4" fmla="*/ 0 w 37846"/>
                <a:gd name="connsiteY4" fmla="*/ 18928 h 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46" h="37855">
                  <a:moveTo>
                    <a:pt x="0" y="18928"/>
                  </a:moveTo>
                  <a:cubicBezTo>
                    <a:pt x="0" y="29361"/>
                    <a:pt x="8492" y="37855"/>
                    <a:pt x="18923" y="37855"/>
                  </a:cubicBezTo>
                  <a:cubicBezTo>
                    <a:pt x="29354" y="37855"/>
                    <a:pt x="37846" y="29361"/>
                    <a:pt x="37846" y="18928"/>
                  </a:cubicBezTo>
                  <a:cubicBezTo>
                    <a:pt x="37846" y="8494"/>
                    <a:pt x="29354" y="0"/>
                    <a:pt x="18923" y="0"/>
                  </a:cubicBezTo>
                  <a:cubicBezTo>
                    <a:pt x="8492" y="0"/>
                    <a:pt x="0" y="8402"/>
                    <a:pt x="0" y="1892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9CD0313D-37B0-20A5-76E3-84BB92C5E7E8}"/>
                </a:ext>
              </a:extLst>
            </p:cNvPr>
            <p:cNvSpPr/>
            <p:nvPr/>
          </p:nvSpPr>
          <p:spPr>
            <a:xfrm>
              <a:off x="5179279" y="5232889"/>
              <a:ext cx="37846" cy="37855"/>
            </a:xfrm>
            <a:custGeom>
              <a:avLst/>
              <a:gdLst>
                <a:gd name="connsiteX0" fmla="*/ 0 w 37846"/>
                <a:gd name="connsiteY0" fmla="*/ 18928 h 37855"/>
                <a:gd name="connsiteX1" fmla="*/ 18923 w 37846"/>
                <a:gd name="connsiteY1" fmla="*/ 37855 h 37855"/>
                <a:gd name="connsiteX2" fmla="*/ 37846 w 37846"/>
                <a:gd name="connsiteY2" fmla="*/ 18928 h 37855"/>
                <a:gd name="connsiteX3" fmla="*/ 18923 w 37846"/>
                <a:gd name="connsiteY3" fmla="*/ 0 h 37855"/>
                <a:gd name="connsiteX4" fmla="*/ 0 w 37846"/>
                <a:gd name="connsiteY4" fmla="*/ 18928 h 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46" h="37855">
                  <a:moveTo>
                    <a:pt x="0" y="18928"/>
                  </a:moveTo>
                  <a:cubicBezTo>
                    <a:pt x="0" y="29361"/>
                    <a:pt x="8492" y="37855"/>
                    <a:pt x="18923" y="37855"/>
                  </a:cubicBezTo>
                  <a:cubicBezTo>
                    <a:pt x="29354" y="37855"/>
                    <a:pt x="37846" y="29361"/>
                    <a:pt x="37846" y="18928"/>
                  </a:cubicBezTo>
                  <a:cubicBezTo>
                    <a:pt x="37846" y="8494"/>
                    <a:pt x="29354" y="0"/>
                    <a:pt x="18923" y="0"/>
                  </a:cubicBezTo>
                  <a:cubicBezTo>
                    <a:pt x="8492" y="0"/>
                    <a:pt x="0" y="8402"/>
                    <a:pt x="0" y="18928"/>
                  </a:cubicBezTo>
                </a:path>
              </a:pathLst>
            </a:custGeom>
            <a:solidFill>
              <a:srgbClr val="010102"/>
            </a:solidFill>
            <a:ln w="92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7BFACE5-96A6-C2A2-7FC2-2F64F82551DA}"/>
              </a:ext>
            </a:extLst>
          </p:cNvPr>
          <p:cNvGrpSpPr/>
          <p:nvPr userDrawn="1"/>
        </p:nvGrpSpPr>
        <p:grpSpPr>
          <a:xfrm>
            <a:off x="24689288" y="46167"/>
            <a:ext cx="3362170" cy="3693320"/>
            <a:chOff x="12347859" y="-115416"/>
            <a:chExt cx="1681523" cy="1846660"/>
          </a:xfrm>
        </p:grpSpPr>
        <p:sp>
          <p:nvSpPr>
            <p:cNvPr id="210" name="textruta 12">
              <a:extLst>
                <a:ext uri="{FF2B5EF4-FFF2-40B4-BE49-F238E27FC236}">
                  <a16:creationId xmlns:a16="http://schemas.microsoft.com/office/drawing/2014/main" id="{EDE2111B-7F18-4335-955C-6293A37B063C}"/>
                </a:ext>
              </a:extLst>
            </p:cNvPr>
            <p:cNvSpPr txBox="1"/>
            <p:nvPr userDrawn="1"/>
          </p:nvSpPr>
          <p:spPr>
            <a:xfrm>
              <a:off x="12347859" y="-115416"/>
              <a:ext cx="1681523" cy="18466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change the background color, right-click outside the workspace, go to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and select </a:t>
              </a:r>
              <a:br>
                <a:rPr lang="en-US" sz="1800" baseline="0" dirty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the wanted color. </a:t>
              </a:r>
            </a:p>
            <a:p>
              <a:endParaRPr lang="en-US" sz="180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You can </a:t>
              </a:r>
              <a:r>
                <a:rPr lang="en-US" sz="1800" u="sng" baseline="0" dirty="0">
                  <a:latin typeface="+mn-lt"/>
                  <a:cs typeface="Arial" panose="020B0604020202020204" pitchFamily="34" charset="0"/>
                </a:rPr>
                <a:t>only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choose from the colors listed below: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DEAB503B-1F6D-C55D-D665-5A1EB7FE2243}"/>
                </a:ext>
              </a:extLst>
            </p:cNvPr>
            <p:cNvSpPr/>
            <p:nvPr userDrawn="1"/>
          </p:nvSpPr>
          <p:spPr>
            <a:xfrm>
              <a:off x="12452350" y="1112837"/>
              <a:ext cx="136525" cy="13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E8B6CCF-8D39-8F36-A6E6-88F109A852A3}"/>
                </a:ext>
              </a:extLst>
            </p:cNvPr>
            <p:cNvSpPr/>
            <p:nvPr userDrawn="1"/>
          </p:nvSpPr>
          <p:spPr>
            <a:xfrm>
              <a:off x="12452350" y="1290486"/>
              <a:ext cx="136525" cy="13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B95692C2-DD16-87A0-4DFC-F3EE0652581D}"/>
                </a:ext>
              </a:extLst>
            </p:cNvPr>
            <p:cNvSpPr/>
            <p:nvPr userDrawn="1"/>
          </p:nvSpPr>
          <p:spPr>
            <a:xfrm>
              <a:off x="12452350" y="1468136"/>
              <a:ext cx="136525" cy="13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705E8B6-0736-E9FC-7945-98FCBFDC24CB}"/>
                </a:ext>
              </a:extLst>
            </p:cNvPr>
            <p:cNvSpPr txBox="1"/>
            <p:nvPr userDrawn="1"/>
          </p:nvSpPr>
          <p:spPr>
            <a:xfrm>
              <a:off x="12671424" y="1102765"/>
              <a:ext cx="1303845" cy="501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en-US" sz="1600" dirty="0"/>
                <a:t>Light green, Accent 1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Light Gray, Background 2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White, Background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9673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3C4BDA-634C-71F8-9161-03E2D8DD9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7048273-04C8-89F1-A399-5FB7226049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D9E28C-A736-FAE4-C804-6A26E7B57172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3E5C38-A165-40FC-B4A5-3D3988C62EF7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35" name="textruta 12">
                <a:extLst>
                  <a:ext uri="{FF2B5EF4-FFF2-40B4-BE49-F238E27FC236}">
                    <a16:creationId xmlns:a16="http://schemas.microsoft.com/office/drawing/2014/main" id="{A6A87013-5DBA-1CF2-DDDC-995C5BE7EC4F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5458F74-D2D5-00A3-1B9C-CE93DE061FF7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37" name="Picture 9">
                  <a:extLst>
                    <a:ext uri="{FF2B5EF4-FFF2-40B4-BE49-F238E27FC236}">
                      <a16:creationId xmlns:a16="http://schemas.microsoft.com/office/drawing/2014/main" id="{09ED0B68-4D29-7BE0-BDF9-01BF8B9A1DE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38" name="Oval 4">
                  <a:extLst>
                    <a:ext uri="{FF2B5EF4-FFF2-40B4-BE49-F238E27FC236}">
                      <a16:creationId xmlns:a16="http://schemas.microsoft.com/office/drawing/2014/main" id="{3B78F4D7-7F6B-4095-B9D1-939D0D830170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39" name="Connector: Elbow 131">
                  <a:extLst>
                    <a:ext uri="{FF2B5EF4-FFF2-40B4-BE49-F238E27FC236}">
                      <a16:creationId xmlns:a16="http://schemas.microsoft.com/office/drawing/2014/main" id="{2DBDB23F-45EE-F002-220B-07EB55087A25}"/>
                    </a:ext>
                  </a:extLst>
                </p:cNvPr>
                <p:cNvCxnSpPr>
                  <a:cxnSpLocks/>
                  <a:endCxn id="38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E38D39-022F-C0F0-7D05-82ED5B27A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DF0DB5-68C5-CEEC-0F44-71B172B48470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BF6060D5-EEBA-F76F-1FEF-D2C0DAD9C2CE}"/>
                </a:ext>
              </a:extLst>
            </p:cNvPr>
            <p:cNvCxnSpPr>
              <a:cxnSpLocks/>
              <a:endCxn id="31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6A1EA6-D4DB-2981-EFBF-DDFD685535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9" y="3916898"/>
            <a:ext cx="9332069" cy="75600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01933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3C4BDA-634C-71F8-9161-03E2D8DD9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7048273-04C8-89F1-A399-5FB7226049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D9E28C-A736-FAE4-C804-6A26E7B57172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3E5C38-A165-40FC-B4A5-3D3988C62EF7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35" name="textruta 12">
                <a:extLst>
                  <a:ext uri="{FF2B5EF4-FFF2-40B4-BE49-F238E27FC236}">
                    <a16:creationId xmlns:a16="http://schemas.microsoft.com/office/drawing/2014/main" id="{A6A87013-5DBA-1CF2-DDDC-995C5BE7EC4F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5458F74-D2D5-00A3-1B9C-CE93DE061FF7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37" name="Picture 9">
                  <a:extLst>
                    <a:ext uri="{FF2B5EF4-FFF2-40B4-BE49-F238E27FC236}">
                      <a16:creationId xmlns:a16="http://schemas.microsoft.com/office/drawing/2014/main" id="{09ED0B68-4D29-7BE0-BDF9-01BF8B9A1DE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38" name="Oval 4">
                  <a:extLst>
                    <a:ext uri="{FF2B5EF4-FFF2-40B4-BE49-F238E27FC236}">
                      <a16:creationId xmlns:a16="http://schemas.microsoft.com/office/drawing/2014/main" id="{3B78F4D7-7F6B-4095-B9D1-939D0D830170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39" name="Connector: Elbow 131">
                  <a:extLst>
                    <a:ext uri="{FF2B5EF4-FFF2-40B4-BE49-F238E27FC236}">
                      <a16:creationId xmlns:a16="http://schemas.microsoft.com/office/drawing/2014/main" id="{2DBDB23F-45EE-F002-220B-07EB55087A25}"/>
                    </a:ext>
                  </a:extLst>
                </p:cNvPr>
                <p:cNvCxnSpPr>
                  <a:cxnSpLocks/>
                  <a:endCxn id="38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3E38D39-022F-C0F0-7D05-82ED5B27AF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DF0DB5-68C5-CEEC-0F44-71B172B48470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BF6060D5-EEBA-F76F-1FEF-D2C0DAD9C2CE}"/>
                </a:ext>
              </a:extLst>
            </p:cNvPr>
            <p:cNvCxnSpPr>
              <a:cxnSpLocks/>
              <a:endCxn id="31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6A1EA6-D4DB-2981-EFBF-DDFD685535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9" y="3916898"/>
            <a:ext cx="22893485" cy="75600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45152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B3312FD-87B9-2A37-A1A9-39AE3CD9E2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0874" y="3925800"/>
            <a:ext cx="13926776" cy="9790200"/>
          </a:xfrm>
          <a:custGeom>
            <a:avLst/>
            <a:gdLst>
              <a:gd name="connsiteX0" fmla="*/ 185825 w 6965202"/>
              <a:gd name="connsiteY0" fmla="*/ 0 h 4895100"/>
              <a:gd name="connsiteX1" fmla="*/ 6965202 w 6965202"/>
              <a:gd name="connsiteY1" fmla="*/ 0 h 4895100"/>
              <a:gd name="connsiteX2" fmla="*/ 6965202 w 6965202"/>
              <a:gd name="connsiteY2" fmla="*/ 4895100 h 4895100"/>
              <a:gd name="connsiteX3" fmla="*/ 0 w 6965202"/>
              <a:gd name="connsiteY3" fmla="*/ 4895100 h 4895100"/>
              <a:gd name="connsiteX4" fmla="*/ 0 w 6965202"/>
              <a:gd name="connsiteY4" fmla="*/ 185782 h 4895100"/>
              <a:gd name="connsiteX5" fmla="*/ 185825 w 6965202"/>
              <a:gd name="connsiteY5" fmla="*/ 0 h 489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5202" h="4895100">
                <a:moveTo>
                  <a:pt x="185825" y="0"/>
                </a:moveTo>
                <a:lnTo>
                  <a:pt x="6965202" y="0"/>
                </a:lnTo>
                <a:lnTo>
                  <a:pt x="6965202" y="4895100"/>
                </a:lnTo>
                <a:lnTo>
                  <a:pt x="0" y="4895100"/>
                </a:lnTo>
                <a:lnTo>
                  <a:pt x="0" y="185782"/>
                </a:lnTo>
                <a:cubicBezTo>
                  <a:pt x="0" y="83162"/>
                  <a:pt x="83180" y="0"/>
                  <a:pt x="1858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26C9E8F-2BC8-BAD9-6C3A-8B77949402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8DB8FD4-CFC1-35F3-190B-0C5651D8CE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082AD9-2E06-6691-DD6C-C9B4F1E80202}"/>
              </a:ext>
            </a:extLst>
          </p:cNvPr>
          <p:cNvGrpSpPr/>
          <p:nvPr userDrawn="1"/>
        </p:nvGrpSpPr>
        <p:grpSpPr>
          <a:xfrm>
            <a:off x="24689288" y="46167"/>
            <a:ext cx="3362170" cy="3139322"/>
            <a:chOff x="12347859" y="300082"/>
            <a:chExt cx="1681523" cy="1569661"/>
          </a:xfrm>
        </p:grpSpPr>
        <p:sp>
          <p:nvSpPr>
            <p:cNvPr id="41" name="textruta 12">
              <a:extLst>
                <a:ext uri="{FF2B5EF4-FFF2-40B4-BE49-F238E27FC236}">
                  <a16:creationId xmlns:a16="http://schemas.microsoft.com/office/drawing/2014/main" id="{96F79760-B219-040C-4AA0-8FF175A31B9A}"/>
                </a:ext>
              </a:extLst>
            </p:cNvPr>
            <p:cNvSpPr txBox="1"/>
            <p:nvPr userDrawn="1"/>
          </p:nvSpPr>
          <p:spPr>
            <a:xfrm>
              <a:off x="12347859" y="300082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levels of text –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C24FEE-9436-B714-AC91-4326DFC82053}"/>
                </a:ext>
              </a:extLst>
            </p:cNvPr>
            <p:cNvGrpSpPr/>
            <p:nvPr userDrawn="1"/>
          </p:nvGrpSpPr>
          <p:grpSpPr>
            <a:xfrm>
              <a:off x="12475248" y="972610"/>
              <a:ext cx="1422121" cy="780937"/>
              <a:chOff x="12475248" y="1129926"/>
              <a:chExt cx="1422121" cy="780937"/>
            </a:xfrm>
          </p:grpSpPr>
          <p:pic>
            <p:nvPicPr>
              <p:cNvPr id="43" name="Picture 9">
                <a:extLst>
                  <a:ext uri="{FF2B5EF4-FFF2-40B4-BE49-F238E27FC236}">
                    <a16:creationId xmlns:a16="http://schemas.microsoft.com/office/drawing/2014/main" id="{4B1FA425-F6F1-18A1-ED74-BDA105353D6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1894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44" name="Oval 4">
                <a:extLst>
                  <a:ext uri="{FF2B5EF4-FFF2-40B4-BE49-F238E27FC236}">
                    <a16:creationId xmlns:a16="http://schemas.microsoft.com/office/drawing/2014/main" id="{F8CC6AE8-A7D1-D240-1D16-471480148080}"/>
                  </a:ext>
                </a:extLst>
              </p:cNvPr>
              <p:cNvSpPr/>
              <p:nvPr userDrawn="1"/>
            </p:nvSpPr>
            <p:spPr>
              <a:xfrm>
                <a:off x="13146898" y="14127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45" name="Connector: Elbow 131">
                <a:extLst>
                  <a:ext uri="{FF2B5EF4-FFF2-40B4-BE49-F238E27FC236}">
                    <a16:creationId xmlns:a16="http://schemas.microsoft.com/office/drawing/2014/main" id="{5B5BBE3E-218B-7223-81D1-0BFC2DCB9BDB}"/>
                  </a:ext>
                </a:extLst>
              </p:cNvPr>
              <p:cNvCxnSpPr>
                <a:cxnSpLocks/>
                <a:endCxn id="44" idx="0"/>
              </p:cNvCxnSpPr>
              <p:nvPr userDrawn="1"/>
            </p:nvCxnSpPr>
            <p:spPr>
              <a:xfrm rot="5400000">
                <a:off x="13277310" y="11409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2535BF0-FB91-CF29-24E7-6C5E668444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757" y="3905250"/>
            <a:ext cx="9332069" cy="7560000"/>
          </a:xfrm>
        </p:spPr>
        <p:txBody>
          <a:bodyPr/>
          <a:lstStyle>
            <a:lvl1pPr marL="0" indent="604649"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14903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FE622C-6E09-D80B-7715-AF76CF3525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2757" y="3905250"/>
            <a:ext cx="9328770" cy="7560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5199" b="0" i="0">
                <a:latin typeface="+mj-lt"/>
              </a:defRPr>
            </a:lvl1pPr>
            <a:lvl2pPr marL="0" indent="0">
              <a:spcBef>
                <a:spcPts val="400"/>
              </a:spcBef>
              <a:buNone/>
              <a:tabLst/>
              <a:defRPr sz="3199"/>
            </a:lvl2pPr>
            <a:lvl3pPr marL="748613" indent="-388703">
              <a:defRPr sz="3199"/>
            </a:lvl3pPr>
            <a:lvl4pPr marL="1079730" indent="-359910">
              <a:defRPr sz="2399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B3312FD-87B9-2A37-A1A9-39AE3CD9E2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0874" y="3925800"/>
            <a:ext cx="13926776" cy="9790200"/>
          </a:xfrm>
          <a:custGeom>
            <a:avLst/>
            <a:gdLst>
              <a:gd name="connsiteX0" fmla="*/ 185825 w 6965202"/>
              <a:gd name="connsiteY0" fmla="*/ 0 h 4895100"/>
              <a:gd name="connsiteX1" fmla="*/ 6965202 w 6965202"/>
              <a:gd name="connsiteY1" fmla="*/ 0 h 4895100"/>
              <a:gd name="connsiteX2" fmla="*/ 6965202 w 6965202"/>
              <a:gd name="connsiteY2" fmla="*/ 4895100 h 4895100"/>
              <a:gd name="connsiteX3" fmla="*/ 0 w 6965202"/>
              <a:gd name="connsiteY3" fmla="*/ 4895100 h 4895100"/>
              <a:gd name="connsiteX4" fmla="*/ 0 w 6965202"/>
              <a:gd name="connsiteY4" fmla="*/ 185782 h 4895100"/>
              <a:gd name="connsiteX5" fmla="*/ 185825 w 6965202"/>
              <a:gd name="connsiteY5" fmla="*/ 0 h 489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5202" h="4895100">
                <a:moveTo>
                  <a:pt x="185825" y="0"/>
                </a:moveTo>
                <a:lnTo>
                  <a:pt x="6965202" y="0"/>
                </a:lnTo>
                <a:lnTo>
                  <a:pt x="6965202" y="4895100"/>
                </a:lnTo>
                <a:lnTo>
                  <a:pt x="0" y="4895100"/>
                </a:lnTo>
                <a:lnTo>
                  <a:pt x="0" y="185782"/>
                </a:lnTo>
                <a:cubicBezTo>
                  <a:pt x="0" y="83162"/>
                  <a:pt x="83180" y="0"/>
                  <a:pt x="1858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E9CAD99-BBDB-F03F-4D9E-14F9DE5AA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DDA2B6-FB53-9220-1FEA-B2811804F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60B533-64A2-8DCE-8CAA-35ACDE1EA289}"/>
              </a:ext>
            </a:extLst>
          </p:cNvPr>
          <p:cNvGrpSpPr/>
          <p:nvPr userDrawn="1"/>
        </p:nvGrpSpPr>
        <p:grpSpPr>
          <a:xfrm>
            <a:off x="24689288" y="46167"/>
            <a:ext cx="3362170" cy="3139322"/>
            <a:chOff x="12347859" y="300082"/>
            <a:chExt cx="1681523" cy="1569661"/>
          </a:xfrm>
        </p:grpSpPr>
        <p:sp>
          <p:nvSpPr>
            <p:cNvPr id="41" name="textruta 12">
              <a:extLst>
                <a:ext uri="{FF2B5EF4-FFF2-40B4-BE49-F238E27FC236}">
                  <a16:creationId xmlns:a16="http://schemas.microsoft.com/office/drawing/2014/main" id="{4C309CF4-78FF-871D-96AA-B3AD461ADE6A}"/>
                </a:ext>
              </a:extLst>
            </p:cNvPr>
            <p:cNvSpPr txBox="1"/>
            <p:nvPr userDrawn="1"/>
          </p:nvSpPr>
          <p:spPr>
            <a:xfrm>
              <a:off x="12347859" y="300082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switch between header, </a:t>
              </a:r>
              <a:r>
                <a:rPr lang="en-US" sz="1800" baseline="0" dirty="0" err="1">
                  <a:latin typeface="+mn-lt"/>
                  <a:cs typeface="Arial" panose="020B0604020202020204" pitchFamily="34" charset="0"/>
                </a:rPr>
                <a:t>bodytext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and </a:t>
              </a:r>
              <a:r>
                <a:rPr lang="en-US" sz="1800" baseline="0" dirty="0" err="1">
                  <a:latin typeface="+mn-lt"/>
                  <a:cs typeface="Arial" panose="020B0604020202020204" pitchFamily="34" charset="0"/>
                </a:rPr>
                <a:t>bulletlist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,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then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097D309-7B96-1E05-60B3-E6BFF866EAE7}"/>
                </a:ext>
              </a:extLst>
            </p:cNvPr>
            <p:cNvGrpSpPr/>
            <p:nvPr userDrawn="1"/>
          </p:nvGrpSpPr>
          <p:grpSpPr>
            <a:xfrm>
              <a:off x="12475248" y="947210"/>
              <a:ext cx="1422121" cy="780937"/>
              <a:chOff x="12475248" y="1104526"/>
              <a:chExt cx="1422121" cy="780937"/>
            </a:xfrm>
          </p:grpSpPr>
          <p:pic>
            <p:nvPicPr>
              <p:cNvPr id="43" name="Picture 9">
                <a:extLst>
                  <a:ext uri="{FF2B5EF4-FFF2-40B4-BE49-F238E27FC236}">
                    <a16:creationId xmlns:a16="http://schemas.microsoft.com/office/drawing/2014/main" id="{990AEAAD-9685-C38F-C8C2-DC098483699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1640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44" name="Oval 4">
                <a:extLst>
                  <a:ext uri="{FF2B5EF4-FFF2-40B4-BE49-F238E27FC236}">
                    <a16:creationId xmlns:a16="http://schemas.microsoft.com/office/drawing/2014/main" id="{86EED230-C5CE-3372-E81D-1FD519F1E962}"/>
                  </a:ext>
                </a:extLst>
              </p:cNvPr>
              <p:cNvSpPr/>
              <p:nvPr userDrawn="1"/>
            </p:nvSpPr>
            <p:spPr>
              <a:xfrm>
                <a:off x="13146898" y="13873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45" name="Connector: Elbow 131">
                <a:extLst>
                  <a:ext uri="{FF2B5EF4-FFF2-40B4-BE49-F238E27FC236}">
                    <a16:creationId xmlns:a16="http://schemas.microsoft.com/office/drawing/2014/main" id="{B7B5AE85-D32A-3DE1-CFC9-517F2F624522}"/>
                  </a:ext>
                </a:extLst>
              </p:cNvPr>
              <p:cNvCxnSpPr>
                <a:cxnSpLocks/>
                <a:endCxn id="44" idx="0"/>
              </p:cNvCxnSpPr>
              <p:nvPr userDrawn="1"/>
            </p:nvCxnSpPr>
            <p:spPr>
              <a:xfrm rot="5400000">
                <a:off x="13277310" y="11155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1149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B3312FD-87B9-2A37-A1A9-39AE3CD9E2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0874" y="3925800"/>
            <a:ext cx="13926776" cy="9790200"/>
          </a:xfrm>
          <a:custGeom>
            <a:avLst/>
            <a:gdLst>
              <a:gd name="connsiteX0" fmla="*/ 185825 w 6965202"/>
              <a:gd name="connsiteY0" fmla="*/ 0 h 4895100"/>
              <a:gd name="connsiteX1" fmla="*/ 6965202 w 6965202"/>
              <a:gd name="connsiteY1" fmla="*/ 0 h 4895100"/>
              <a:gd name="connsiteX2" fmla="*/ 6965202 w 6965202"/>
              <a:gd name="connsiteY2" fmla="*/ 4895100 h 4895100"/>
              <a:gd name="connsiteX3" fmla="*/ 0 w 6965202"/>
              <a:gd name="connsiteY3" fmla="*/ 4895100 h 4895100"/>
              <a:gd name="connsiteX4" fmla="*/ 0 w 6965202"/>
              <a:gd name="connsiteY4" fmla="*/ 185782 h 4895100"/>
              <a:gd name="connsiteX5" fmla="*/ 185825 w 6965202"/>
              <a:gd name="connsiteY5" fmla="*/ 0 h 489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5202" h="4895100">
                <a:moveTo>
                  <a:pt x="185825" y="0"/>
                </a:moveTo>
                <a:lnTo>
                  <a:pt x="6965202" y="0"/>
                </a:lnTo>
                <a:lnTo>
                  <a:pt x="6965202" y="4895100"/>
                </a:lnTo>
                <a:lnTo>
                  <a:pt x="0" y="4895100"/>
                </a:lnTo>
                <a:lnTo>
                  <a:pt x="0" y="185782"/>
                </a:lnTo>
                <a:cubicBezTo>
                  <a:pt x="0" y="83162"/>
                  <a:pt x="83180" y="0"/>
                  <a:pt x="1858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757" y="3924300"/>
            <a:ext cx="9332069" cy="7560000"/>
          </a:xfrm>
        </p:spPr>
        <p:txBody>
          <a:bodyPr/>
          <a:lstStyle>
            <a:lvl1pPr marL="0" indent="638016">
              <a:lnSpc>
                <a:spcPct val="90000"/>
              </a:lnSpc>
              <a:tabLst/>
              <a:defRPr b="0" i="0">
                <a:latin typeface="+mj-lt"/>
              </a:defRPr>
            </a:lvl1pPr>
            <a:lvl2pPr marL="641190" indent="0" defTabSz="640640">
              <a:spcBef>
                <a:spcPts val="0"/>
              </a:spcBef>
              <a:buNone/>
              <a:tabLst/>
              <a:defRPr sz="3199"/>
            </a:lvl2pPr>
            <a:lvl3pPr marL="638016" indent="-638016">
              <a:spcBef>
                <a:spcPts val="0"/>
              </a:spcBef>
              <a:spcAft>
                <a:spcPts val="400"/>
              </a:spcAft>
              <a:tabLst/>
              <a:defRPr/>
            </a:lvl3pPr>
            <a:lvl4pPr marL="638016" indent="-638016">
              <a:spcBef>
                <a:spcPts val="0"/>
              </a:spcBef>
              <a:spcAft>
                <a:spcPts val="400"/>
              </a:spcAft>
              <a:tabLst/>
              <a:defRPr/>
            </a:lvl4pPr>
            <a:lvl5pPr marL="638016" indent="-638016">
              <a:spcBef>
                <a:spcPts val="0"/>
              </a:spcBef>
              <a:spcAft>
                <a:spcPts val="400"/>
              </a:spcAft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32D2EE07-9321-3FD4-B024-9E729A09B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A0FB4B3B-6EB6-8826-F16D-3600EA38DF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B32F10-0B10-59B7-640F-EABCD4F28D15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43" name="textruta 12">
              <a:extLst>
                <a:ext uri="{FF2B5EF4-FFF2-40B4-BE49-F238E27FC236}">
                  <a16:creationId xmlns:a16="http://schemas.microsoft.com/office/drawing/2014/main" id="{79BBFCF3-EA44-F5DB-9B9B-96365EF46130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01623E-0A70-A2CB-4C30-2B0C798098F2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45" name="Picture 9">
                <a:extLst>
                  <a:ext uri="{FF2B5EF4-FFF2-40B4-BE49-F238E27FC236}">
                    <a16:creationId xmlns:a16="http://schemas.microsoft.com/office/drawing/2014/main" id="{5526CE93-CAA9-CA6F-DB5A-1E156EBCE18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46" name="Oval 4">
                <a:extLst>
                  <a:ext uri="{FF2B5EF4-FFF2-40B4-BE49-F238E27FC236}">
                    <a16:creationId xmlns:a16="http://schemas.microsoft.com/office/drawing/2014/main" id="{F8BA338C-0579-6745-7D1D-3EDBDA0B4536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47" name="Connector: Elbow 131">
                <a:extLst>
                  <a:ext uri="{FF2B5EF4-FFF2-40B4-BE49-F238E27FC236}">
                    <a16:creationId xmlns:a16="http://schemas.microsoft.com/office/drawing/2014/main" id="{4936A135-919E-F7DB-62F8-4802D5AF2B7C}"/>
                  </a:ext>
                </a:extLst>
              </p:cNvPr>
              <p:cNvCxnSpPr>
                <a:cxnSpLocks/>
                <a:endCxn id="46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4398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09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con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B3312FD-87B9-2A37-A1A9-39AE3CD9E2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0874" y="3925800"/>
            <a:ext cx="13926776" cy="9790200"/>
          </a:xfrm>
          <a:custGeom>
            <a:avLst/>
            <a:gdLst>
              <a:gd name="connsiteX0" fmla="*/ 185825 w 6965202"/>
              <a:gd name="connsiteY0" fmla="*/ 0 h 4895100"/>
              <a:gd name="connsiteX1" fmla="*/ 6965202 w 6965202"/>
              <a:gd name="connsiteY1" fmla="*/ 0 h 4895100"/>
              <a:gd name="connsiteX2" fmla="*/ 6965202 w 6965202"/>
              <a:gd name="connsiteY2" fmla="*/ 4895100 h 4895100"/>
              <a:gd name="connsiteX3" fmla="*/ 0 w 6965202"/>
              <a:gd name="connsiteY3" fmla="*/ 4895100 h 4895100"/>
              <a:gd name="connsiteX4" fmla="*/ 0 w 6965202"/>
              <a:gd name="connsiteY4" fmla="*/ 185782 h 4895100"/>
              <a:gd name="connsiteX5" fmla="*/ 185825 w 6965202"/>
              <a:gd name="connsiteY5" fmla="*/ 0 h 489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5202" h="4895100">
                <a:moveTo>
                  <a:pt x="185825" y="0"/>
                </a:moveTo>
                <a:lnTo>
                  <a:pt x="6965202" y="0"/>
                </a:lnTo>
                <a:lnTo>
                  <a:pt x="6965202" y="4895100"/>
                </a:lnTo>
                <a:lnTo>
                  <a:pt x="0" y="4895100"/>
                </a:lnTo>
                <a:lnTo>
                  <a:pt x="0" y="185782"/>
                </a:lnTo>
                <a:cubicBezTo>
                  <a:pt x="0" y="83162"/>
                  <a:pt x="83180" y="0"/>
                  <a:pt x="1858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362" y="3924300"/>
            <a:ext cx="6925464" cy="13932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tabLst/>
              <a:defRPr b="0" i="0">
                <a:latin typeface="+mj-lt"/>
              </a:defRPr>
            </a:lvl1pPr>
            <a:lvl2pPr marL="0" indent="0">
              <a:spcBef>
                <a:spcPts val="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368097E-1F05-AF5D-618F-05D04CC2420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6407" y="3924301"/>
            <a:ext cx="2151158" cy="1044842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5" name="Picture Placeholder 53">
            <a:extLst>
              <a:ext uri="{FF2B5EF4-FFF2-40B4-BE49-F238E27FC236}">
                <a16:creationId xmlns:a16="http://schemas.microsoft.com/office/drawing/2014/main" id="{B82F7BF0-89EE-1552-02E5-D7639FAF238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6407" y="5656175"/>
            <a:ext cx="2151158" cy="1044842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6" name="Picture Placeholder 53">
            <a:extLst>
              <a:ext uri="{FF2B5EF4-FFF2-40B4-BE49-F238E27FC236}">
                <a16:creationId xmlns:a16="http://schemas.microsoft.com/office/drawing/2014/main" id="{C06DFF19-4F2F-766D-19E8-020B4B0C444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36407" y="7388049"/>
            <a:ext cx="2151158" cy="1044842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7" name="Picture Placeholder 53">
            <a:extLst>
              <a:ext uri="{FF2B5EF4-FFF2-40B4-BE49-F238E27FC236}">
                <a16:creationId xmlns:a16="http://schemas.microsoft.com/office/drawing/2014/main" id="{4155FF47-CBFB-0951-BAE3-9EA31DCE300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6407" y="9119921"/>
            <a:ext cx="2151158" cy="1044842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3E016EA6-C8A5-0F06-C4FA-AFD7F04E7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49362" y="5656174"/>
            <a:ext cx="6925464" cy="13932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tabLst/>
              <a:defRPr b="0" i="0">
                <a:latin typeface="+mj-lt"/>
              </a:defRPr>
            </a:lvl1pPr>
            <a:lvl2pPr marL="0" indent="0">
              <a:spcBef>
                <a:spcPts val="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7F601931-951B-6117-B1A3-539A1AFDD9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49362" y="7388048"/>
            <a:ext cx="6925464" cy="13932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tabLst/>
              <a:defRPr b="0" i="0">
                <a:latin typeface="+mj-lt"/>
              </a:defRPr>
            </a:lvl1pPr>
            <a:lvl2pPr marL="0" indent="0">
              <a:spcBef>
                <a:spcPts val="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5EECC43-BEAD-4DC2-CD09-BAB4D09939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49362" y="9119920"/>
            <a:ext cx="6925464" cy="13932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tabLst/>
              <a:defRPr b="0" i="0">
                <a:latin typeface="+mj-lt"/>
              </a:defRPr>
            </a:lvl1pPr>
            <a:lvl2pPr marL="0" indent="0">
              <a:spcBef>
                <a:spcPts val="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5177BEB-51D1-36C7-F860-A05E516A56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C129ADD-655B-A382-A93E-3FBB7085C1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F94FE-1423-2648-6721-90F9C4DAB135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34" name="textruta 12">
              <a:extLst>
                <a:ext uri="{FF2B5EF4-FFF2-40B4-BE49-F238E27FC236}">
                  <a16:creationId xmlns:a16="http://schemas.microsoft.com/office/drawing/2014/main" id="{F4928CB2-BBB1-C648-00F0-768BC9D117E3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1CA30-87A9-4189-72F3-8227CC2E8081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86EC7AEA-03C0-C6C6-7719-678FE887642E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37" name="Oval 4">
                <a:extLst>
                  <a:ext uri="{FF2B5EF4-FFF2-40B4-BE49-F238E27FC236}">
                    <a16:creationId xmlns:a16="http://schemas.microsoft.com/office/drawing/2014/main" id="{63FE6DC1-EEF5-D5C5-81A7-DB097B87484D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38" name="Connector: Elbow 131">
                <a:extLst>
                  <a:ext uri="{FF2B5EF4-FFF2-40B4-BE49-F238E27FC236}">
                    <a16:creationId xmlns:a16="http://schemas.microsoft.com/office/drawing/2014/main" id="{69DD5258-4D6B-6727-AC3C-058A8A1DD240}"/>
                  </a:ext>
                </a:extLst>
              </p:cNvPr>
              <p:cNvCxnSpPr>
                <a:cxnSpLocks/>
                <a:endCxn id="37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0031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cons G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1CCAF767-7F4E-5ED1-BAE1-29825663D438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965202 w 12192000"/>
              <a:gd name="connsiteY3" fmla="*/ 6858000 h 6858000"/>
              <a:gd name="connsiteX4" fmla="*/ 6965202 w 12192000"/>
              <a:gd name="connsiteY4" fmla="*/ 2148682 h 6858000"/>
              <a:gd name="connsiteX5" fmla="*/ 6779377 w 12192000"/>
              <a:gd name="connsiteY5" fmla="*/ 1962900 h 6858000"/>
              <a:gd name="connsiteX6" fmla="*/ 0 w 12192000"/>
              <a:gd name="connsiteY6" fmla="*/ 1962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965202" y="6858000"/>
                </a:lnTo>
                <a:lnTo>
                  <a:pt x="6965202" y="2148682"/>
                </a:lnTo>
                <a:cubicBezTo>
                  <a:pt x="6965202" y="2046062"/>
                  <a:pt x="6882022" y="1962900"/>
                  <a:pt x="6779377" y="1962900"/>
                </a:cubicBezTo>
                <a:lnTo>
                  <a:pt x="0" y="19629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DDB2174F-F1A2-2759-5C3A-6C1F1771B1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381" y="3925801"/>
            <a:ext cx="13928162" cy="9792714"/>
          </a:xfrm>
          <a:custGeom>
            <a:avLst/>
            <a:gdLst>
              <a:gd name="connsiteX0" fmla="*/ 584102 w 6965895"/>
              <a:gd name="connsiteY0" fmla="*/ 4398525 h 4896357"/>
              <a:gd name="connsiteX1" fmla="*/ 520975 w 6965895"/>
              <a:gd name="connsiteY1" fmla="*/ 4461083 h 4896357"/>
              <a:gd name="connsiteX2" fmla="*/ 584102 w 6965895"/>
              <a:gd name="connsiteY2" fmla="*/ 4523641 h 4896357"/>
              <a:gd name="connsiteX3" fmla="*/ 647228 w 6965895"/>
              <a:gd name="connsiteY3" fmla="*/ 4461083 h 4896357"/>
              <a:gd name="connsiteX4" fmla="*/ 584102 w 6965895"/>
              <a:gd name="connsiteY4" fmla="*/ 4398525 h 4896357"/>
              <a:gd name="connsiteX5" fmla="*/ 1760480 w 6965895"/>
              <a:gd name="connsiteY5" fmla="*/ 4351358 h 4896357"/>
              <a:gd name="connsiteX6" fmla="*/ 1823969 w 6965895"/>
              <a:gd name="connsiteY6" fmla="*/ 4419343 h 4896357"/>
              <a:gd name="connsiteX7" fmla="*/ 1760480 w 6965895"/>
              <a:gd name="connsiteY7" fmla="*/ 4486482 h 4896357"/>
              <a:gd name="connsiteX8" fmla="*/ 1698270 w 6965895"/>
              <a:gd name="connsiteY8" fmla="*/ 4419343 h 4896357"/>
              <a:gd name="connsiteX9" fmla="*/ 1760480 w 6965895"/>
              <a:gd name="connsiteY9" fmla="*/ 4351358 h 4896357"/>
              <a:gd name="connsiteX10" fmla="*/ 2209321 w 6965895"/>
              <a:gd name="connsiteY10" fmla="*/ 4350103 h 4896357"/>
              <a:gd name="connsiteX11" fmla="*/ 2268160 w 6965895"/>
              <a:gd name="connsiteY11" fmla="*/ 4393989 h 4896357"/>
              <a:gd name="connsiteX12" fmla="*/ 2152771 w 6965895"/>
              <a:gd name="connsiteY12" fmla="*/ 4393989 h 4896357"/>
              <a:gd name="connsiteX13" fmla="*/ 2209321 w 6965895"/>
              <a:gd name="connsiteY13" fmla="*/ 4350103 h 4896357"/>
              <a:gd name="connsiteX14" fmla="*/ 1202040 w 6965895"/>
              <a:gd name="connsiteY14" fmla="*/ 4350103 h 4896357"/>
              <a:gd name="connsiteX15" fmla="*/ 1260878 w 6965895"/>
              <a:gd name="connsiteY15" fmla="*/ 4393989 h 4896357"/>
              <a:gd name="connsiteX16" fmla="*/ 1145489 w 6965895"/>
              <a:gd name="connsiteY16" fmla="*/ 4393989 h 4896357"/>
              <a:gd name="connsiteX17" fmla="*/ 1202040 w 6965895"/>
              <a:gd name="connsiteY17" fmla="*/ 4350103 h 4896357"/>
              <a:gd name="connsiteX18" fmla="*/ 1466628 w 6965895"/>
              <a:gd name="connsiteY18" fmla="*/ 4314200 h 4896357"/>
              <a:gd name="connsiteX19" fmla="*/ 1464924 w 6965895"/>
              <a:gd name="connsiteY19" fmla="*/ 4315889 h 4896357"/>
              <a:gd name="connsiteX20" fmla="*/ 1464924 w 6965895"/>
              <a:gd name="connsiteY20" fmla="*/ 4521951 h 4896357"/>
              <a:gd name="connsiteX21" fmla="*/ 1466628 w 6965895"/>
              <a:gd name="connsiteY21" fmla="*/ 4523640 h 4896357"/>
              <a:gd name="connsiteX22" fmla="*/ 1509238 w 6965895"/>
              <a:gd name="connsiteY22" fmla="*/ 4523640 h 4896357"/>
              <a:gd name="connsiteX23" fmla="*/ 1510942 w 6965895"/>
              <a:gd name="connsiteY23" fmla="*/ 4521951 h 4896357"/>
              <a:gd name="connsiteX24" fmla="*/ 1510942 w 6965895"/>
              <a:gd name="connsiteY24" fmla="*/ 4315889 h 4896357"/>
              <a:gd name="connsiteX25" fmla="*/ 1509238 w 6965895"/>
              <a:gd name="connsiteY25" fmla="*/ 4314200 h 4896357"/>
              <a:gd name="connsiteX26" fmla="*/ 1429991 w 6965895"/>
              <a:gd name="connsiteY26" fmla="*/ 4314200 h 4896357"/>
              <a:gd name="connsiteX27" fmla="*/ 1381417 w 6965895"/>
              <a:gd name="connsiteY27" fmla="*/ 4339536 h 4896357"/>
              <a:gd name="connsiteX28" fmla="*/ 1373748 w 6965895"/>
              <a:gd name="connsiteY28" fmla="*/ 4337847 h 4896357"/>
              <a:gd name="connsiteX29" fmla="*/ 1373748 w 6965895"/>
              <a:gd name="connsiteY29" fmla="*/ 4315890 h 4896357"/>
              <a:gd name="connsiteX30" fmla="*/ 1372043 w 6965895"/>
              <a:gd name="connsiteY30" fmla="*/ 4314201 h 4896357"/>
              <a:gd name="connsiteX31" fmla="*/ 1331990 w 6965895"/>
              <a:gd name="connsiteY31" fmla="*/ 4314201 h 4896357"/>
              <a:gd name="connsiteX32" fmla="*/ 1330286 w 6965895"/>
              <a:gd name="connsiteY32" fmla="*/ 4315890 h 4896357"/>
              <a:gd name="connsiteX33" fmla="*/ 1330286 w 6965895"/>
              <a:gd name="connsiteY33" fmla="*/ 4521951 h 4896357"/>
              <a:gd name="connsiteX34" fmla="*/ 1331990 w 6965895"/>
              <a:gd name="connsiteY34" fmla="*/ 4523640 h 4896357"/>
              <a:gd name="connsiteX35" fmla="*/ 1375025 w 6965895"/>
              <a:gd name="connsiteY35" fmla="*/ 4523640 h 4896357"/>
              <a:gd name="connsiteX36" fmla="*/ 1376729 w 6965895"/>
              <a:gd name="connsiteY36" fmla="*/ 4521951 h 4896357"/>
              <a:gd name="connsiteX37" fmla="*/ 1376729 w 6965895"/>
              <a:gd name="connsiteY37" fmla="*/ 4405408 h 4896357"/>
              <a:gd name="connsiteX38" fmla="*/ 1425305 w 6965895"/>
              <a:gd name="connsiteY38" fmla="*/ 4357272 h 4896357"/>
              <a:gd name="connsiteX39" fmla="*/ 1443148 w 6965895"/>
              <a:gd name="connsiteY39" fmla="*/ 4357272 h 4896357"/>
              <a:gd name="connsiteX40" fmla="*/ 1444853 w 6965895"/>
              <a:gd name="connsiteY40" fmla="*/ 4355581 h 4896357"/>
              <a:gd name="connsiteX41" fmla="*/ 1444853 w 6965895"/>
              <a:gd name="connsiteY41" fmla="*/ 4315889 h 4896357"/>
              <a:gd name="connsiteX42" fmla="*/ 1443148 w 6965895"/>
              <a:gd name="connsiteY42" fmla="*/ 4314200 h 4896357"/>
              <a:gd name="connsiteX43" fmla="*/ 888085 w 6965895"/>
              <a:gd name="connsiteY43" fmla="*/ 4314200 h 4896357"/>
              <a:gd name="connsiteX44" fmla="*/ 885955 w 6965895"/>
              <a:gd name="connsiteY44" fmla="*/ 4316733 h 4896357"/>
              <a:gd name="connsiteX45" fmla="*/ 953704 w 6965895"/>
              <a:gd name="connsiteY45" fmla="*/ 4522373 h 4896357"/>
              <a:gd name="connsiteX46" fmla="*/ 955408 w 6965895"/>
              <a:gd name="connsiteY46" fmla="*/ 4523640 h 4896357"/>
              <a:gd name="connsiteX47" fmla="*/ 1028697 w 6965895"/>
              <a:gd name="connsiteY47" fmla="*/ 4523640 h 4896357"/>
              <a:gd name="connsiteX48" fmla="*/ 1030401 w 6965895"/>
              <a:gd name="connsiteY48" fmla="*/ 4522373 h 4896357"/>
              <a:gd name="connsiteX49" fmla="*/ 1097299 w 6965895"/>
              <a:gd name="connsiteY49" fmla="*/ 4316733 h 4896357"/>
              <a:gd name="connsiteX50" fmla="*/ 1095594 w 6965895"/>
              <a:gd name="connsiteY50" fmla="*/ 4314200 h 4896357"/>
              <a:gd name="connsiteX51" fmla="*/ 1049576 w 6965895"/>
              <a:gd name="connsiteY51" fmla="*/ 4314200 h 4896357"/>
              <a:gd name="connsiteX52" fmla="*/ 1047446 w 6965895"/>
              <a:gd name="connsiteY52" fmla="*/ 4315466 h 4896357"/>
              <a:gd name="connsiteX53" fmla="*/ 997166 w 6965895"/>
              <a:gd name="connsiteY53" fmla="*/ 4477192 h 4896357"/>
              <a:gd name="connsiteX54" fmla="*/ 987792 w 6965895"/>
              <a:gd name="connsiteY54" fmla="*/ 4477192 h 4896357"/>
              <a:gd name="connsiteX55" fmla="*/ 936661 w 6965895"/>
              <a:gd name="connsiteY55" fmla="*/ 4315466 h 4896357"/>
              <a:gd name="connsiteX56" fmla="*/ 934529 w 6965895"/>
              <a:gd name="connsiteY56" fmla="*/ 4314200 h 4896357"/>
              <a:gd name="connsiteX57" fmla="*/ 2001327 w 6965895"/>
              <a:gd name="connsiteY57" fmla="*/ 4309133 h 4896357"/>
              <a:gd name="connsiteX58" fmla="*/ 1943803 w 6965895"/>
              <a:gd name="connsiteY58" fmla="*/ 4335312 h 4896357"/>
              <a:gd name="connsiteX59" fmla="*/ 1935709 w 6965895"/>
              <a:gd name="connsiteY59" fmla="*/ 4333625 h 4896357"/>
              <a:gd name="connsiteX60" fmla="*/ 1935709 w 6965895"/>
              <a:gd name="connsiteY60" fmla="*/ 4315890 h 4896357"/>
              <a:gd name="connsiteX61" fmla="*/ 1934004 w 6965895"/>
              <a:gd name="connsiteY61" fmla="*/ 4314201 h 4896357"/>
              <a:gd name="connsiteX62" fmla="*/ 1893951 w 6965895"/>
              <a:gd name="connsiteY62" fmla="*/ 4314201 h 4896357"/>
              <a:gd name="connsiteX63" fmla="*/ 1892247 w 6965895"/>
              <a:gd name="connsiteY63" fmla="*/ 4315890 h 4896357"/>
              <a:gd name="connsiteX64" fmla="*/ 1892247 w 6965895"/>
              <a:gd name="connsiteY64" fmla="*/ 4521952 h 4896357"/>
              <a:gd name="connsiteX65" fmla="*/ 1893951 w 6965895"/>
              <a:gd name="connsiteY65" fmla="*/ 4523641 h 4896357"/>
              <a:gd name="connsiteX66" fmla="*/ 1936985 w 6965895"/>
              <a:gd name="connsiteY66" fmla="*/ 4523641 h 4896357"/>
              <a:gd name="connsiteX67" fmla="*/ 1938690 w 6965895"/>
              <a:gd name="connsiteY67" fmla="*/ 4521952 h 4896357"/>
              <a:gd name="connsiteX68" fmla="*/ 1938690 w 6965895"/>
              <a:gd name="connsiteY68" fmla="*/ 4401186 h 4896357"/>
              <a:gd name="connsiteX69" fmla="*/ 1988544 w 6965895"/>
              <a:gd name="connsiteY69" fmla="*/ 4352626 h 4896357"/>
              <a:gd name="connsiteX70" fmla="*/ 2035414 w 6965895"/>
              <a:gd name="connsiteY70" fmla="*/ 4399919 h 4896357"/>
              <a:gd name="connsiteX71" fmla="*/ 2035414 w 6965895"/>
              <a:gd name="connsiteY71" fmla="*/ 4521952 h 4896357"/>
              <a:gd name="connsiteX72" fmla="*/ 2037118 w 6965895"/>
              <a:gd name="connsiteY72" fmla="*/ 4523641 h 4896357"/>
              <a:gd name="connsiteX73" fmla="*/ 2080154 w 6965895"/>
              <a:gd name="connsiteY73" fmla="*/ 4523641 h 4896357"/>
              <a:gd name="connsiteX74" fmla="*/ 2081859 w 6965895"/>
              <a:gd name="connsiteY74" fmla="*/ 4521952 h 4896357"/>
              <a:gd name="connsiteX75" fmla="*/ 2081859 w 6965895"/>
              <a:gd name="connsiteY75" fmla="*/ 4388939 h 4896357"/>
              <a:gd name="connsiteX76" fmla="*/ 2001327 w 6965895"/>
              <a:gd name="connsiteY76" fmla="*/ 4309133 h 4896357"/>
              <a:gd name="connsiteX77" fmla="*/ 2210153 w 6965895"/>
              <a:gd name="connsiteY77" fmla="*/ 4307866 h 4896357"/>
              <a:gd name="connsiteX78" fmla="*/ 2104120 w 6965895"/>
              <a:gd name="connsiteY78" fmla="*/ 4419744 h 4896357"/>
              <a:gd name="connsiteX79" fmla="*/ 2211193 w 6965895"/>
              <a:gd name="connsiteY79" fmla="*/ 4529973 h 4896357"/>
              <a:gd name="connsiteX80" fmla="*/ 2275853 w 6965895"/>
              <a:gd name="connsiteY80" fmla="*/ 4509988 h 4896357"/>
              <a:gd name="connsiteX81" fmla="*/ 2310366 w 6965895"/>
              <a:gd name="connsiteY81" fmla="*/ 4459097 h 4896357"/>
              <a:gd name="connsiteX82" fmla="*/ 2308702 w 6965895"/>
              <a:gd name="connsiteY82" fmla="*/ 4457243 h 4896357"/>
              <a:gd name="connsiteX83" fmla="*/ 2265249 w 6965895"/>
              <a:gd name="connsiteY83" fmla="*/ 4457243 h 4896357"/>
              <a:gd name="connsiteX84" fmla="*/ 2262131 w 6965895"/>
              <a:gd name="connsiteY84" fmla="*/ 4459097 h 4896357"/>
              <a:gd name="connsiteX85" fmla="*/ 2211193 w 6965895"/>
              <a:gd name="connsiteY85" fmla="*/ 4487736 h 4896357"/>
              <a:gd name="connsiteX86" fmla="*/ 2151107 w 6965895"/>
              <a:gd name="connsiteY86" fmla="*/ 4431694 h 4896357"/>
              <a:gd name="connsiteX87" fmla="*/ 2311405 w 6965895"/>
              <a:gd name="connsiteY87" fmla="*/ 4431694 h 4896357"/>
              <a:gd name="connsiteX88" fmla="*/ 2314940 w 6965895"/>
              <a:gd name="connsiteY88" fmla="*/ 4427779 h 4896357"/>
              <a:gd name="connsiteX89" fmla="*/ 2210153 w 6965895"/>
              <a:gd name="connsiteY89" fmla="*/ 4307866 h 4896357"/>
              <a:gd name="connsiteX90" fmla="*/ 1760480 w 6965895"/>
              <a:gd name="connsiteY90" fmla="*/ 4307866 h 4896357"/>
              <a:gd name="connsiteX91" fmla="*/ 1651825 w 6965895"/>
              <a:gd name="connsiteY91" fmla="*/ 4419343 h 4896357"/>
              <a:gd name="connsiteX92" fmla="*/ 1760480 w 6965895"/>
              <a:gd name="connsiteY92" fmla="*/ 4529976 h 4896357"/>
              <a:gd name="connsiteX93" fmla="*/ 1869987 w 6965895"/>
              <a:gd name="connsiteY93" fmla="*/ 4419343 h 4896357"/>
              <a:gd name="connsiteX94" fmla="*/ 1760480 w 6965895"/>
              <a:gd name="connsiteY94" fmla="*/ 4307866 h 4896357"/>
              <a:gd name="connsiteX95" fmla="*/ 1202871 w 6965895"/>
              <a:gd name="connsiteY95" fmla="*/ 4307866 h 4896357"/>
              <a:gd name="connsiteX96" fmla="*/ 1096838 w 6965895"/>
              <a:gd name="connsiteY96" fmla="*/ 4419744 h 4896357"/>
              <a:gd name="connsiteX97" fmla="*/ 1203911 w 6965895"/>
              <a:gd name="connsiteY97" fmla="*/ 4529973 h 4896357"/>
              <a:gd name="connsiteX98" fmla="*/ 1268571 w 6965895"/>
              <a:gd name="connsiteY98" fmla="*/ 4509988 h 4896357"/>
              <a:gd name="connsiteX99" fmla="*/ 1303084 w 6965895"/>
              <a:gd name="connsiteY99" fmla="*/ 4459097 h 4896357"/>
              <a:gd name="connsiteX100" fmla="*/ 1301420 w 6965895"/>
              <a:gd name="connsiteY100" fmla="*/ 4457243 h 4896357"/>
              <a:gd name="connsiteX101" fmla="*/ 1257967 w 6965895"/>
              <a:gd name="connsiteY101" fmla="*/ 4457243 h 4896357"/>
              <a:gd name="connsiteX102" fmla="*/ 1254848 w 6965895"/>
              <a:gd name="connsiteY102" fmla="*/ 4459097 h 4896357"/>
              <a:gd name="connsiteX103" fmla="*/ 1203910 w 6965895"/>
              <a:gd name="connsiteY103" fmla="*/ 4487736 h 4896357"/>
              <a:gd name="connsiteX104" fmla="*/ 1143825 w 6965895"/>
              <a:gd name="connsiteY104" fmla="*/ 4431694 h 4896357"/>
              <a:gd name="connsiteX105" fmla="*/ 1304123 w 6965895"/>
              <a:gd name="connsiteY105" fmla="*/ 4431694 h 4896357"/>
              <a:gd name="connsiteX106" fmla="*/ 1307658 w 6965895"/>
              <a:gd name="connsiteY106" fmla="*/ 4427779 h 4896357"/>
              <a:gd name="connsiteX107" fmla="*/ 1202871 w 6965895"/>
              <a:gd name="connsiteY107" fmla="*/ 4307866 h 4896357"/>
              <a:gd name="connsiteX108" fmla="*/ 439602 w 6965895"/>
              <a:gd name="connsiteY108" fmla="*/ 4245864 h 4896357"/>
              <a:gd name="connsiteX109" fmla="*/ 376293 w 6965895"/>
              <a:gd name="connsiteY109" fmla="*/ 4308603 h 4896357"/>
              <a:gd name="connsiteX110" fmla="*/ 439602 w 6965895"/>
              <a:gd name="connsiteY110" fmla="*/ 4371341 h 4896357"/>
              <a:gd name="connsiteX111" fmla="*/ 502911 w 6965895"/>
              <a:gd name="connsiteY111" fmla="*/ 4308603 h 4896357"/>
              <a:gd name="connsiteX112" fmla="*/ 439602 w 6965895"/>
              <a:gd name="connsiteY112" fmla="*/ 4245864 h 4896357"/>
              <a:gd name="connsiteX113" fmla="*/ 1615338 w 6965895"/>
              <a:gd name="connsiteY113" fmla="*/ 4235976 h 4896357"/>
              <a:gd name="connsiteX114" fmla="*/ 1561649 w 6965895"/>
              <a:gd name="connsiteY114" fmla="*/ 4285380 h 4896357"/>
              <a:gd name="connsiteX115" fmla="*/ 1561649 w 6965895"/>
              <a:gd name="connsiteY115" fmla="*/ 4314201 h 4896357"/>
              <a:gd name="connsiteX116" fmla="*/ 1532727 w 6965895"/>
              <a:gd name="connsiteY116" fmla="*/ 4314201 h 4896357"/>
              <a:gd name="connsiteX117" fmla="*/ 1531025 w 6965895"/>
              <a:gd name="connsiteY117" fmla="*/ 4315890 h 4896357"/>
              <a:gd name="connsiteX118" fmla="*/ 1531025 w 6965895"/>
              <a:gd name="connsiteY118" fmla="*/ 4355582 h 4896357"/>
              <a:gd name="connsiteX119" fmla="*/ 1532727 w 6965895"/>
              <a:gd name="connsiteY119" fmla="*/ 4357271 h 4896357"/>
              <a:gd name="connsiteX120" fmla="*/ 1561649 w 6965895"/>
              <a:gd name="connsiteY120" fmla="*/ 4357271 h 4896357"/>
              <a:gd name="connsiteX121" fmla="*/ 1561649 w 6965895"/>
              <a:gd name="connsiteY121" fmla="*/ 4521951 h 4896357"/>
              <a:gd name="connsiteX122" fmla="*/ 1563355 w 6965895"/>
              <a:gd name="connsiteY122" fmla="*/ 4523640 h 4896357"/>
              <a:gd name="connsiteX123" fmla="*/ 1605540 w 6965895"/>
              <a:gd name="connsiteY123" fmla="*/ 4523640 h 4896357"/>
              <a:gd name="connsiteX124" fmla="*/ 1607244 w 6965895"/>
              <a:gd name="connsiteY124" fmla="*/ 4521951 h 4896357"/>
              <a:gd name="connsiteX125" fmla="*/ 1607244 w 6965895"/>
              <a:gd name="connsiteY125" fmla="*/ 4357271 h 4896357"/>
              <a:gd name="connsiteX126" fmla="*/ 1646312 w 6965895"/>
              <a:gd name="connsiteY126" fmla="*/ 4357271 h 4896357"/>
              <a:gd name="connsiteX127" fmla="*/ 1648017 w 6965895"/>
              <a:gd name="connsiteY127" fmla="*/ 4355582 h 4896357"/>
              <a:gd name="connsiteX128" fmla="*/ 1648017 w 6965895"/>
              <a:gd name="connsiteY128" fmla="*/ 4315889 h 4896357"/>
              <a:gd name="connsiteX129" fmla="*/ 1646312 w 6965895"/>
              <a:gd name="connsiteY129" fmla="*/ 4314200 h 4896357"/>
              <a:gd name="connsiteX130" fmla="*/ 1607244 w 6965895"/>
              <a:gd name="connsiteY130" fmla="*/ 4314200 h 4896357"/>
              <a:gd name="connsiteX131" fmla="*/ 1607244 w 6965895"/>
              <a:gd name="connsiteY131" fmla="*/ 4296359 h 4896357"/>
              <a:gd name="connsiteX132" fmla="*/ 1625565 w 6965895"/>
              <a:gd name="connsiteY132" fmla="*/ 4279046 h 4896357"/>
              <a:gd name="connsiteX133" fmla="*/ 1653634 w 6965895"/>
              <a:gd name="connsiteY133" fmla="*/ 4279046 h 4896357"/>
              <a:gd name="connsiteX134" fmla="*/ 1655340 w 6965895"/>
              <a:gd name="connsiteY134" fmla="*/ 4277357 h 4896357"/>
              <a:gd name="connsiteX135" fmla="*/ 1655340 w 6965895"/>
              <a:gd name="connsiteY135" fmla="*/ 4237665 h 4896357"/>
              <a:gd name="connsiteX136" fmla="*/ 1653634 w 6965895"/>
              <a:gd name="connsiteY136" fmla="*/ 4235976 h 4896357"/>
              <a:gd name="connsiteX137" fmla="*/ 1488359 w 6965895"/>
              <a:gd name="connsiteY137" fmla="*/ 4234524 h 4896357"/>
              <a:gd name="connsiteX138" fmla="*/ 1459385 w 6965895"/>
              <a:gd name="connsiteY138" fmla="*/ 4262392 h 4896357"/>
              <a:gd name="connsiteX139" fmla="*/ 1488359 w 6965895"/>
              <a:gd name="connsiteY139" fmla="*/ 4290262 h 4896357"/>
              <a:gd name="connsiteX140" fmla="*/ 1517334 w 6965895"/>
              <a:gd name="connsiteY140" fmla="*/ 4262392 h 4896357"/>
              <a:gd name="connsiteX141" fmla="*/ 1488359 w 6965895"/>
              <a:gd name="connsiteY141" fmla="*/ 4234524 h 4896357"/>
              <a:gd name="connsiteX142" fmla="*/ 728603 w 6965895"/>
              <a:gd name="connsiteY142" fmla="*/ 4058216 h 4896357"/>
              <a:gd name="connsiteX143" fmla="*/ 665293 w 6965895"/>
              <a:gd name="connsiteY143" fmla="*/ 4120955 h 4896357"/>
              <a:gd name="connsiteX144" fmla="*/ 687044 w 6965895"/>
              <a:gd name="connsiteY144" fmla="*/ 4167940 h 4896357"/>
              <a:gd name="connsiteX145" fmla="*/ 715946 w 6965895"/>
              <a:gd name="connsiteY145" fmla="*/ 4215680 h 4896357"/>
              <a:gd name="connsiteX146" fmla="*/ 686849 w 6965895"/>
              <a:gd name="connsiteY146" fmla="*/ 4261349 h 4896357"/>
              <a:gd name="connsiteX147" fmla="*/ 665293 w 6965895"/>
              <a:gd name="connsiteY147" fmla="*/ 4308176 h 4896357"/>
              <a:gd name="connsiteX148" fmla="*/ 728603 w 6965895"/>
              <a:gd name="connsiteY148" fmla="*/ 4370915 h 4896357"/>
              <a:gd name="connsiteX149" fmla="*/ 791911 w 6965895"/>
              <a:gd name="connsiteY149" fmla="*/ 4308176 h 4896357"/>
              <a:gd name="connsiteX150" fmla="*/ 770110 w 6965895"/>
              <a:gd name="connsiteY150" fmla="*/ 4261148 h 4896357"/>
              <a:gd name="connsiteX151" fmla="*/ 741467 w 6965895"/>
              <a:gd name="connsiteY151" fmla="*/ 4215680 h 4896357"/>
              <a:gd name="connsiteX152" fmla="*/ 769992 w 6965895"/>
              <a:gd name="connsiteY152" fmla="*/ 4168079 h 4896357"/>
              <a:gd name="connsiteX153" fmla="*/ 791911 w 6965895"/>
              <a:gd name="connsiteY153" fmla="*/ 4120955 h 4896357"/>
              <a:gd name="connsiteX154" fmla="*/ 728603 w 6965895"/>
              <a:gd name="connsiteY154" fmla="*/ 4058216 h 4896357"/>
              <a:gd name="connsiteX155" fmla="*/ 439747 w 6965895"/>
              <a:gd name="connsiteY155" fmla="*/ 4058216 h 4896357"/>
              <a:gd name="connsiteX156" fmla="*/ 376293 w 6965895"/>
              <a:gd name="connsiteY156" fmla="*/ 4121098 h 4896357"/>
              <a:gd name="connsiteX157" fmla="*/ 439747 w 6965895"/>
              <a:gd name="connsiteY157" fmla="*/ 4183980 h 4896357"/>
              <a:gd name="connsiteX158" fmla="*/ 503200 w 6965895"/>
              <a:gd name="connsiteY158" fmla="*/ 4121098 h 4896357"/>
              <a:gd name="connsiteX159" fmla="*/ 439747 w 6965895"/>
              <a:gd name="connsiteY159" fmla="*/ 4058216 h 4896357"/>
              <a:gd name="connsiteX160" fmla="*/ 0 w 6965895"/>
              <a:gd name="connsiteY160" fmla="*/ 0 h 4896357"/>
              <a:gd name="connsiteX161" fmla="*/ 6780070 w 6965895"/>
              <a:gd name="connsiteY161" fmla="*/ 0 h 4896357"/>
              <a:gd name="connsiteX162" fmla="*/ 6965895 w 6965895"/>
              <a:gd name="connsiteY162" fmla="*/ 185782 h 4896357"/>
              <a:gd name="connsiteX163" fmla="*/ 6965895 w 6965895"/>
              <a:gd name="connsiteY163" fmla="*/ 4896357 h 4896357"/>
              <a:gd name="connsiteX164" fmla="*/ 0 w 6965895"/>
              <a:gd name="connsiteY164" fmla="*/ 4896357 h 489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965895" h="4896357">
                <a:moveTo>
                  <a:pt x="584102" y="4398525"/>
                </a:moveTo>
                <a:cubicBezTo>
                  <a:pt x="549238" y="4398525"/>
                  <a:pt x="520975" y="4426533"/>
                  <a:pt x="520975" y="4461083"/>
                </a:cubicBezTo>
                <a:cubicBezTo>
                  <a:pt x="520975" y="4495633"/>
                  <a:pt x="549238" y="4523641"/>
                  <a:pt x="584102" y="4523641"/>
                </a:cubicBezTo>
                <a:cubicBezTo>
                  <a:pt x="618965" y="4523641"/>
                  <a:pt x="647228" y="4495633"/>
                  <a:pt x="647228" y="4461083"/>
                </a:cubicBezTo>
                <a:cubicBezTo>
                  <a:pt x="647228" y="4426533"/>
                  <a:pt x="618965" y="4398525"/>
                  <a:pt x="584102" y="4398525"/>
                </a:cubicBezTo>
                <a:close/>
                <a:moveTo>
                  <a:pt x="1760480" y="4351358"/>
                </a:moveTo>
                <a:cubicBezTo>
                  <a:pt x="1797978" y="4351358"/>
                  <a:pt x="1823969" y="4377117"/>
                  <a:pt x="1823969" y="4419343"/>
                </a:cubicBezTo>
                <a:cubicBezTo>
                  <a:pt x="1823969" y="4460725"/>
                  <a:pt x="1797550" y="4486482"/>
                  <a:pt x="1760480" y="4486482"/>
                </a:cubicBezTo>
                <a:cubicBezTo>
                  <a:pt x="1724261" y="4486482"/>
                  <a:pt x="1698270" y="4460302"/>
                  <a:pt x="1698270" y="4419343"/>
                </a:cubicBezTo>
                <a:cubicBezTo>
                  <a:pt x="1698270" y="4377539"/>
                  <a:pt x="1723836" y="4351358"/>
                  <a:pt x="1760480" y="4351358"/>
                </a:cubicBezTo>
                <a:close/>
                <a:moveTo>
                  <a:pt x="2209321" y="4350103"/>
                </a:moveTo>
                <a:cubicBezTo>
                  <a:pt x="2239260" y="4350103"/>
                  <a:pt x="2260467" y="4364525"/>
                  <a:pt x="2268160" y="4393989"/>
                </a:cubicBezTo>
                <a:lnTo>
                  <a:pt x="2152771" y="4393989"/>
                </a:lnTo>
                <a:cubicBezTo>
                  <a:pt x="2160463" y="4366585"/>
                  <a:pt x="2180838" y="4350103"/>
                  <a:pt x="2209321" y="4350103"/>
                </a:cubicBezTo>
                <a:close/>
                <a:moveTo>
                  <a:pt x="1202040" y="4350103"/>
                </a:moveTo>
                <a:cubicBezTo>
                  <a:pt x="1231979" y="4350103"/>
                  <a:pt x="1253185" y="4364525"/>
                  <a:pt x="1260878" y="4393989"/>
                </a:cubicBezTo>
                <a:lnTo>
                  <a:pt x="1145489" y="4393989"/>
                </a:lnTo>
                <a:cubicBezTo>
                  <a:pt x="1153181" y="4366585"/>
                  <a:pt x="1173556" y="4350103"/>
                  <a:pt x="1202040" y="4350103"/>
                </a:cubicBezTo>
                <a:close/>
                <a:moveTo>
                  <a:pt x="1466628" y="4314200"/>
                </a:moveTo>
                <a:cubicBezTo>
                  <a:pt x="1465775" y="4314200"/>
                  <a:pt x="1464924" y="4315044"/>
                  <a:pt x="1464924" y="4315889"/>
                </a:cubicBezTo>
                <a:lnTo>
                  <a:pt x="1464924" y="4521951"/>
                </a:lnTo>
                <a:cubicBezTo>
                  <a:pt x="1464924" y="4522797"/>
                  <a:pt x="1465776" y="4523640"/>
                  <a:pt x="1466628" y="4523640"/>
                </a:cubicBezTo>
                <a:lnTo>
                  <a:pt x="1509238" y="4523640"/>
                </a:lnTo>
                <a:cubicBezTo>
                  <a:pt x="1510091" y="4523640"/>
                  <a:pt x="1510942" y="4522797"/>
                  <a:pt x="1510942" y="4521951"/>
                </a:cubicBezTo>
                <a:lnTo>
                  <a:pt x="1510942" y="4315889"/>
                </a:lnTo>
                <a:cubicBezTo>
                  <a:pt x="1510942" y="4315044"/>
                  <a:pt x="1510091" y="4314200"/>
                  <a:pt x="1509238" y="4314200"/>
                </a:cubicBezTo>
                <a:close/>
                <a:moveTo>
                  <a:pt x="1429991" y="4314200"/>
                </a:moveTo>
                <a:cubicBezTo>
                  <a:pt x="1413374" y="4314200"/>
                  <a:pt x="1394200" y="4322644"/>
                  <a:pt x="1381417" y="4339536"/>
                </a:cubicBezTo>
                <a:cubicBezTo>
                  <a:pt x="1378434" y="4343336"/>
                  <a:pt x="1373748" y="4341647"/>
                  <a:pt x="1373748" y="4337847"/>
                </a:cubicBezTo>
                <a:lnTo>
                  <a:pt x="1373748" y="4315890"/>
                </a:lnTo>
                <a:cubicBezTo>
                  <a:pt x="1373748" y="4315044"/>
                  <a:pt x="1372895" y="4314201"/>
                  <a:pt x="1372043" y="4314201"/>
                </a:cubicBezTo>
                <a:lnTo>
                  <a:pt x="1331990" y="4314201"/>
                </a:lnTo>
                <a:cubicBezTo>
                  <a:pt x="1331137" y="4314201"/>
                  <a:pt x="1330286" y="4315044"/>
                  <a:pt x="1330286" y="4315890"/>
                </a:cubicBezTo>
                <a:lnTo>
                  <a:pt x="1330286" y="4521951"/>
                </a:lnTo>
                <a:cubicBezTo>
                  <a:pt x="1330286" y="4522797"/>
                  <a:pt x="1331137" y="4523640"/>
                  <a:pt x="1331990" y="4523640"/>
                </a:cubicBezTo>
                <a:lnTo>
                  <a:pt x="1375025" y="4523640"/>
                </a:lnTo>
                <a:cubicBezTo>
                  <a:pt x="1375878" y="4523640"/>
                  <a:pt x="1376729" y="4522797"/>
                  <a:pt x="1376729" y="4521951"/>
                </a:cubicBezTo>
                <a:lnTo>
                  <a:pt x="1376729" y="4405408"/>
                </a:lnTo>
                <a:cubicBezTo>
                  <a:pt x="1376729" y="4376694"/>
                  <a:pt x="1397609" y="4357272"/>
                  <a:pt x="1425305" y="4357272"/>
                </a:cubicBezTo>
                <a:lnTo>
                  <a:pt x="1443148" y="4357272"/>
                </a:lnTo>
                <a:cubicBezTo>
                  <a:pt x="1444000" y="4357272"/>
                  <a:pt x="1444853" y="4356426"/>
                  <a:pt x="1444853" y="4355581"/>
                </a:cubicBezTo>
                <a:lnTo>
                  <a:pt x="1444853" y="4315889"/>
                </a:lnTo>
                <a:cubicBezTo>
                  <a:pt x="1444853" y="4315044"/>
                  <a:pt x="1444000" y="4314200"/>
                  <a:pt x="1443148" y="4314200"/>
                </a:cubicBezTo>
                <a:close/>
                <a:moveTo>
                  <a:pt x="888085" y="4314200"/>
                </a:moveTo>
                <a:cubicBezTo>
                  <a:pt x="886380" y="4314200"/>
                  <a:pt x="885529" y="4315044"/>
                  <a:pt x="885955" y="4316733"/>
                </a:cubicBezTo>
                <a:lnTo>
                  <a:pt x="953704" y="4522373"/>
                </a:lnTo>
                <a:cubicBezTo>
                  <a:pt x="954130" y="4523640"/>
                  <a:pt x="954555" y="4523640"/>
                  <a:pt x="955408" y="4523640"/>
                </a:cubicBezTo>
                <a:lnTo>
                  <a:pt x="1028697" y="4523640"/>
                </a:lnTo>
                <a:cubicBezTo>
                  <a:pt x="1029550" y="4523640"/>
                  <a:pt x="1029975" y="4523640"/>
                  <a:pt x="1030401" y="4522373"/>
                </a:cubicBezTo>
                <a:lnTo>
                  <a:pt x="1097299" y="4316733"/>
                </a:lnTo>
                <a:cubicBezTo>
                  <a:pt x="1097725" y="4315044"/>
                  <a:pt x="1096874" y="4314200"/>
                  <a:pt x="1095594" y="4314200"/>
                </a:cubicBezTo>
                <a:lnTo>
                  <a:pt x="1049576" y="4314200"/>
                </a:lnTo>
                <a:cubicBezTo>
                  <a:pt x="1048723" y="4314200"/>
                  <a:pt x="1047872" y="4314200"/>
                  <a:pt x="1047446" y="4315466"/>
                </a:cubicBezTo>
                <a:lnTo>
                  <a:pt x="997166" y="4477192"/>
                </a:lnTo>
                <a:cubicBezTo>
                  <a:pt x="995462" y="4483104"/>
                  <a:pt x="989497" y="4483104"/>
                  <a:pt x="987792" y="4477192"/>
                </a:cubicBezTo>
                <a:lnTo>
                  <a:pt x="936661" y="4315466"/>
                </a:lnTo>
                <a:cubicBezTo>
                  <a:pt x="936233" y="4314200"/>
                  <a:pt x="935382" y="4314200"/>
                  <a:pt x="934529" y="4314200"/>
                </a:cubicBezTo>
                <a:close/>
                <a:moveTo>
                  <a:pt x="2001327" y="4309133"/>
                </a:moveTo>
                <a:cubicBezTo>
                  <a:pt x="1972778" y="4309133"/>
                  <a:pt x="1955308" y="4320111"/>
                  <a:pt x="1943803" y="4335312"/>
                </a:cubicBezTo>
                <a:cubicBezTo>
                  <a:pt x="1940821" y="4339114"/>
                  <a:pt x="1935709" y="4337425"/>
                  <a:pt x="1935709" y="4333625"/>
                </a:cubicBezTo>
                <a:lnTo>
                  <a:pt x="1935709" y="4315890"/>
                </a:lnTo>
                <a:cubicBezTo>
                  <a:pt x="1935709" y="4315044"/>
                  <a:pt x="1934856" y="4314201"/>
                  <a:pt x="1934004" y="4314201"/>
                </a:cubicBezTo>
                <a:lnTo>
                  <a:pt x="1893951" y="4314201"/>
                </a:lnTo>
                <a:cubicBezTo>
                  <a:pt x="1893098" y="4314201"/>
                  <a:pt x="1892247" y="4315044"/>
                  <a:pt x="1892247" y="4315890"/>
                </a:cubicBezTo>
                <a:lnTo>
                  <a:pt x="1892247" y="4521952"/>
                </a:lnTo>
                <a:cubicBezTo>
                  <a:pt x="1892247" y="4522797"/>
                  <a:pt x="1893098" y="4523641"/>
                  <a:pt x="1893951" y="4523641"/>
                </a:cubicBezTo>
                <a:lnTo>
                  <a:pt x="1936985" y="4523641"/>
                </a:lnTo>
                <a:cubicBezTo>
                  <a:pt x="1937838" y="4523641"/>
                  <a:pt x="1938690" y="4522798"/>
                  <a:pt x="1938690" y="4521952"/>
                </a:cubicBezTo>
                <a:lnTo>
                  <a:pt x="1938690" y="4401186"/>
                </a:lnTo>
                <a:cubicBezTo>
                  <a:pt x="1938690" y="4372472"/>
                  <a:pt x="1959570" y="4352626"/>
                  <a:pt x="1988544" y="4352626"/>
                </a:cubicBezTo>
                <a:cubicBezTo>
                  <a:pt x="2016240" y="4352626"/>
                  <a:pt x="2035414" y="4370361"/>
                  <a:pt x="2035414" y="4399919"/>
                </a:cubicBezTo>
                <a:lnTo>
                  <a:pt x="2035414" y="4521952"/>
                </a:lnTo>
                <a:cubicBezTo>
                  <a:pt x="2035414" y="4522797"/>
                  <a:pt x="2036267" y="4523641"/>
                  <a:pt x="2037118" y="4523641"/>
                </a:cubicBezTo>
                <a:lnTo>
                  <a:pt x="2080154" y="4523641"/>
                </a:lnTo>
                <a:cubicBezTo>
                  <a:pt x="2081006" y="4523641"/>
                  <a:pt x="2081859" y="4522797"/>
                  <a:pt x="2081859" y="4521952"/>
                </a:cubicBezTo>
                <a:lnTo>
                  <a:pt x="2081859" y="4388939"/>
                </a:lnTo>
                <a:cubicBezTo>
                  <a:pt x="2081859" y="4340803"/>
                  <a:pt x="2049475" y="4309133"/>
                  <a:pt x="2001327" y="4309133"/>
                </a:cubicBezTo>
                <a:close/>
                <a:moveTo>
                  <a:pt x="2210153" y="4307866"/>
                </a:moveTo>
                <a:cubicBezTo>
                  <a:pt x="2143831" y="4307866"/>
                  <a:pt x="2104120" y="4358138"/>
                  <a:pt x="2104120" y="4419744"/>
                </a:cubicBezTo>
                <a:cubicBezTo>
                  <a:pt x="2104120" y="4484438"/>
                  <a:pt x="2147989" y="4529973"/>
                  <a:pt x="2211193" y="4529973"/>
                </a:cubicBezTo>
                <a:cubicBezTo>
                  <a:pt x="2236558" y="4529973"/>
                  <a:pt x="2258389" y="4523174"/>
                  <a:pt x="2275853" y="4509988"/>
                </a:cubicBezTo>
                <a:cubicBezTo>
                  <a:pt x="2299763" y="4493299"/>
                  <a:pt x="2310366" y="4464454"/>
                  <a:pt x="2310366" y="4459097"/>
                </a:cubicBezTo>
                <a:cubicBezTo>
                  <a:pt x="2310366" y="4457860"/>
                  <a:pt x="2309534" y="4457243"/>
                  <a:pt x="2308702" y="4457243"/>
                </a:cubicBezTo>
                <a:lnTo>
                  <a:pt x="2265249" y="4457243"/>
                </a:lnTo>
                <a:cubicBezTo>
                  <a:pt x="2263794" y="4457243"/>
                  <a:pt x="2262962" y="4457860"/>
                  <a:pt x="2262131" y="4459097"/>
                </a:cubicBezTo>
                <a:cubicBezTo>
                  <a:pt x="2253191" y="4475991"/>
                  <a:pt x="2238429" y="4487736"/>
                  <a:pt x="2211193" y="4487736"/>
                </a:cubicBezTo>
                <a:cubicBezTo>
                  <a:pt x="2179175" y="4487736"/>
                  <a:pt x="2155266" y="4466720"/>
                  <a:pt x="2151107" y="4431694"/>
                </a:cubicBezTo>
                <a:lnTo>
                  <a:pt x="2311405" y="4431694"/>
                </a:lnTo>
                <a:cubicBezTo>
                  <a:pt x="2313691" y="4431694"/>
                  <a:pt x="2314731" y="4430663"/>
                  <a:pt x="2314940" y="4427779"/>
                </a:cubicBezTo>
                <a:cubicBezTo>
                  <a:pt x="2319306" y="4366998"/>
                  <a:pt x="2284793" y="4307866"/>
                  <a:pt x="2210153" y="4307866"/>
                </a:cubicBezTo>
                <a:close/>
                <a:moveTo>
                  <a:pt x="1760480" y="4307866"/>
                </a:moveTo>
                <a:cubicBezTo>
                  <a:pt x="1697417" y="4307866"/>
                  <a:pt x="1651825" y="4352626"/>
                  <a:pt x="1651825" y="4419343"/>
                </a:cubicBezTo>
                <a:cubicBezTo>
                  <a:pt x="1651825" y="4484792"/>
                  <a:pt x="1697417" y="4529976"/>
                  <a:pt x="1760480" y="4529976"/>
                </a:cubicBezTo>
                <a:cubicBezTo>
                  <a:pt x="1824395" y="4529976"/>
                  <a:pt x="1869987" y="4484793"/>
                  <a:pt x="1869987" y="4419343"/>
                </a:cubicBezTo>
                <a:cubicBezTo>
                  <a:pt x="1869987" y="4353047"/>
                  <a:pt x="1824395" y="4307866"/>
                  <a:pt x="1760480" y="4307866"/>
                </a:cubicBezTo>
                <a:close/>
                <a:moveTo>
                  <a:pt x="1202871" y="4307866"/>
                </a:moveTo>
                <a:cubicBezTo>
                  <a:pt x="1136549" y="4307866"/>
                  <a:pt x="1096838" y="4358138"/>
                  <a:pt x="1096838" y="4419744"/>
                </a:cubicBezTo>
                <a:cubicBezTo>
                  <a:pt x="1096838" y="4484438"/>
                  <a:pt x="1140707" y="4529973"/>
                  <a:pt x="1203911" y="4529973"/>
                </a:cubicBezTo>
                <a:cubicBezTo>
                  <a:pt x="1229276" y="4529973"/>
                  <a:pt x="1251107" y="4523174"/>
                  <a:pt x="1268571" y="4509988"/>
                </a:cubicBezTo>
                <a:cubicBezTo>
                  <a:pt x="1292481" y="4493299"/>
                  <a:pt x="1303084" y="4464454"/>
                  <a:pt x="1303084" y="4459097"/>
                </a:cubicBezTo>
                <a:cubicBezTo>
                  <a:pt x="1303084" y="4457860"/>
                  <a:pt x="1302252" y="4457243"/>
                  <a:pt x="1301420" y="4457243"/>
                </a:cubicBezTo>
                <a:lnTo>
                  <a:pt x="1257967" y="4457243"/>
                </a:lnTo>
                <a:cubicBezTo>
                  <a:pt x="1256512" y="4457243"/>
                  <a:pt x="1255680" y="4457860"/>
                  <a:pt x="1254848" y="4459097"/>
                </a:cubicBezTo>
                <a:cubicBezTo>
                  <a:pt x="1245908" y="4475991"/>
                  <a:pt x="1231147" y="4487736"/>
                  <a:pt x="1203910" y="4487736"/>
                </a:cubicBezTo>
                <a:cubicBezTo>
                  <a:pt x="1171893" y="4487736"/>
                  <a:pt x="1147983" y="4466720"/>
                  <a:pt x="1143825" y="4431694"/>
                </a:cubicBezTo>
                <a:lnTo>
                  <a:pt x="1304123" y="4431694"/>
                </a:lnTo>
                <a:cubicBezTo>
                  <a:pt x="1306409" y="4431694"/>
                  <a:pt x="1307449" y="4430663"/>
                  <a:pt x="1307658" y="4427779"/>
                </a:cubicBezTo>
                <a:cubicBezTo>
                  <a:pt x="1312023" y="4366998"/>
                  <a:pt x="1277511" y="4307866"/>
                  <a:pt x="1202871" y="4307866"/>
                </a:cubicBezTo>
                <a:close/>
                <a:moveTo>
                  <a:pt x="439602" y="4245864"/>
                </a:moveTo>
                <a:cubicBezTo>
                  <a:pt x="404637" y="4245864"/>
                  <a:pt x="376293" y="4273953"/>
                  <a:pt x="376293" y="4308603"/>
                </a:cubicBezTo>
                <a:cubicBezTo>
                  <a:pt x="376293" y="4343252"/>
                  <a:pt x="404637" y="4371341"/>
                  <a:pt x="439602" y="4371341"/>
                </a:cubicBezTo>
                <a:cubicBezTo>
                  <a:pt x="474566" y="4371341"/>
                  <a:pt x="502911" y="4343252"/>
                  <a:pt x="502911" y="4308603"/>
                </a:cubicBezTo>
                <a:cubicBezTo>
                  <a:pt x="502911" y="4273953"/>
                  <a:pt x="474566" y="4245864"/>
                  <a:pt x="439602" y="4245864"/>
                </a:cubicBezTo>
                <a:close/>
                <a:moveTo>
                  <a:pt x="1615338" y="4235976"/>
                </a:moveTo>
                <a:cubicBezTo>
                  <a:pt x="1581676" y="4235976"/>
                  <a:pt x="1561649" y="4251177"/>
                  <a:pt x="1561649" y="4285380"/>
                </a:cubicBezTo>
                <a:lnTo>
                  <a:pt x="1561649" y="4314201"/>
                </a:lnTo>
                <a:lnTo>
                  <a:pt x="1532727" y="4314201"/>
                </a:lnTo>
                <a:cubicBezTo>
                  <a:pt x="1531876" y="4314201"/>
                  <a:pt x="1531025" y="4315045"/>
                  <a:pt x="1531025" y="4315890"/>
                </a:cubicBezTo>
                <a:lnTo>
                  <a:pt x="1531025" y="4355582"/>
                </a:lnTo>
                <a:cubicBezTo>
                  <a:pt x="1531025" y="4356426"/>
                  <a:pt x="1531876" y="4357271"/>
                  <a:pt x="1532727" y="4357271"/>
                </a:cubicBezTo>
                <a:lnTo>
                  <a:pt x="1561649" y="4357271"/>
                </a:lnTo>
                <a:lnTo>
                  <a:pt x="1561649" y="4521951"/>
                </a:lnTo>
                <a:cubicBezTo>
                  <a:pt x="1561649" y="4522797"/>
                  <a:pt x="1562503" y="4523640"/>
                  <a:pt x="1563355" y="4523640"/>
                </a:cubicBezTo>
                <a:lnTo>
                  <a:pt x="1605540" y="4523640"/>
                </a:lnTo>
                <a:cubicBezTo>
                  <a:pt x="1606391" y="4523640"/>
                  <a:pt x="1607244" y="4522797"/>
                  <a:pt x="1607244" y="4521951"/>
                </a:cubicBezTo>
                <a:lnTo>
                  <a:pt x="1607244" y="4357271"/>
                </a:lnTo>
                <a:lnTo>
                  <a:pt x="1646312" y="4357271"/>
                </a:lnTo>
                <a:cubicBezTo>
                  <a:pt x="1647164" y="4357271"/>
                  <a:pt x="1648017" y="4356425"/>
                  <a:pt x="1648017" y="4355582"/>
                </a:cubicBezTo>
                <a:lnTo>
                  <a:pt x="1648017" y="4315889"/>
                </a:lnTo>
                <a:cubicBezTo>
                  <a:pt x="1648017" y="4315044"/>
                  <a:pt x="1647164" y="4314200"/>
                  <a:pt x="1646312" y="4314200"/>
                </a:cubicBezTo>
                <a:lnTo>
                  <a:pt x="1607244" y="4314200"/>
                </a:lnTo>
                <a:lnTo>
                  <a:pt x="1607244" y="4296359"/>
                </a:lnTo>
                <a:cubicBezTo>
                  <a:pt x="1607244" y="4284114"/>
                  <a:pt x="1612356" y="4279046"/>
                  <a:pt x="1625565" y="4279046"/>
                </a:cubicBezTo>
                <a:lnTo>
                  <a:pt x="1653634" y="4279046"/>
                </a:lnTo>
                <a:cubicBezTo>
                  <a:pt x="1654489" y="4279046"/>
                  <a:pt x="1655340" y="4278201"/>
                  <a:pt x="1655340" y="4277357"/>
                </a:cubicBezTo>
                <a:lnTo>
                  <a:pt x="1655340" y="4237665"/>
                </a:lnTo>
                <a:cubicBezTo>
                  <a:pt x="1655340" y="4236821"/>
                  <a:pt x="1654489" y="4235976"/>
                  <a:pt x="1653634" y="4235976"/>
                </a:cubicBezTo>
                <a:close/>
                <a:moveTo>
                  <a:pt x="1488359" y="4234524"/>
                </a:moveTo>
                <a:cubicBezTo>
                  <a:pt x="1473019" y="4234524"/>
                  <a:pt x="1459385" y="4247192"/>
                  <a:pt x="1459385" y="4262392"/>
                </a:cubicBezTo>
                <a:cubicBezTo>
                  <a:pt x="1459385" y="4277595"/>
                  <a:pt x="1473019" y="4290262"/>
                  <a:pt x="1488359" y="4290262"/>
                </a:cubicBezTo>
                <a:cubicBezTo>
                  <a:pt x="1503699" y="4290262"/>
                  <a:pt x="1517334" y="4277595"/>
                  <a:pt x="1517334" y="4262392"/>
                </a:cubicBezTo>
                <a:cubicBezTo>
                  <a:pt x="1517334" y="4247191"/>
                  <a:pt x="1503699" y="4234524"/>
                  <a:pt x="1488359" y="4234524"/>
                </a:cubicBezTo>
                <a:close/>
                <a:moveTo>
                  <a:pt x="728603" y="4058216"/>
                </a:moveTo>
                <a:cubicBezTo>
                  <a:pt x="693638" y="4058216"/>
                  <a:pt x="665293" y="4086305"/>
                  <a:pt x="665293" y="4120955"/>
                </a:cubicBezTo>
                <a:cubicBezTo>
                  <a:pt x="665293" y="4139763"/>
                  <a:pt x="674956" y="4155962"/>
                  <a:pt x="687044" y="4167940"/>
                </a:cubicBezTo>
                <a:cubicBezTo>
                  <a:pt x="702237" y="4182997"/>
                  <a:pt x="715946" y="4197792"/>
                  <a:pt x="715946" y="4215680"/>
                </a:cubicBezTo>
                <a:cubicBezTo>
                  <a:pt x="715946" y="4233568"/>
                  <a:pt x="699809" y="4248504"/>
                  <a:pt x="686849" y="4261349"/>
                </a:cubicBezTo>
                <a:cubicBezTo>
                  <a:pt x="674236" y="4273848"/>
                  <a:pt x="665293" y="4289458"/>
                  <a:pt x="665293" y="4308176"/>
                </a:cubicBezTo>
                <a:cubicBezTo>
                  <a:pt x="665293" y="4342826"/>
                  <a:pt x="693638" y="4370915"/>
                  <a:pt x="728603" y="4370915"/>
                </a:cubicBezTo>
                <a:cubicBezTo>
                  <a:pt x="763568" y="4370915"/>
                  <a:pt x="791911" y="4342826"/>
                  <a:pt x="791911" y="4308176"/>
                </a:cubicBezTo>
                <a:cubicBezTo>
                  <a:pt x="791911" y="4289344"/>
                  <a:pt x="782717" y="4273641"/>
                  <a:pt x="770110" y="4261148"/>
                </a:cubicBezTo>
                <a:cubicBezTo>
                  <a:pt x="757326" y="4248479"/>
                  <a:pt x="741467" y="4233568"/>
                  <a:pt x="741467" y="4215680"/>
                </a:cubicBezTo>
                <a:cubicBezTo>
                  <a:pt x="741467" y="4197792"/>
                  <a:pt x="754961" y="4182974"/>
                  <a:pt x="769992" y="4168079"/>
                </a:cubicBezTo>
                <a:cubicBezTo>
                  <a:pt x="782142" y="4156038"/>
                  <a:pt x="791911" y="4139840"/>
                  <a:pt x="791911" y="4120955"/>
                </a:cubicBezTo>
                <a:cubicBezTo>
                  <a:pt x="791911" y="4086305"/>
                  <a:pt x="763568" y="4058216"/>
                  <a:pt x="728603" y="4058216"/>
                </a:cubicBezTo>
                <a:close/>
                <a:moveTo>
                  <a:pt x="439747" y="4058216"/>
                </a:moveTo>
                <a:cubicBezTo>
                  <a:pt x="404702" y="4058216"/>
                  <a:pt x="376293" y="4086369"/>
                  <a:pt x="376293" y="4121098"/>
                </a:cubicBezTo>
                <a:cubicBezTo>
                  <a:pt x="376293" y="4155827"/>
                  <a:pt x="404702" y="4183980"/>
                  <a:pt x="439747" y="4183980"/>
                </a:cubicBezTo>
                <a:cubicBezTo>
                  <a:pt x="474791" y="4183980"/>
                  <a:pt x="503200" y="4155827"/>
                  <a:pt x="503200" y="4121098"/>
                </a:cubicBezTo>
                <a:cubicBezTo>
                  <a:pt x="503200" y="4086369"/>
                  <a:pt x="474791" y="4058216"/>
                  <a:pt x="439747" y="4058216"/>
                </a:cubicBezTo>
                <a:close/>
                <a:moveTo>
                  <a:pt x="0" y="0"/>
                </a:moveTo>
                <a:lnTo>
                  <a:pt x="6780070" y="0"/>
                </a:lnTo>
                <a:cubicBezTo>
                  <a:pt x="6882714" y="0"/>
                  <a:pt x="6965895" y="83162"/>
                  <a:pt x="6965895" y="185782"/>
                </a:cubicBezTo>
                <a:lnTo>
                  <a:pt x="6965895" y="4896357"/>
                </a:lnTo>
                <a:lnTo>
                  <a:pt x="0" y="4896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722129" y="3924300"/>
            <a:ext cx="6912765" cy="13968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tabLst/>
              <a:defRPr b="0" i="0">
                <a:latin typeface="+mj-lt"/>
              </a:defRPr>
            </a:lvl1pPr>
            <a:lvl2pPr marL="0" indent="0">
              <a:spcBef>
                <a:spcPts val="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1368097E-1F05-AF5D-618F-05D04CC2420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4309174" y="3924301"/>
            <a:ext cx="2151158" cy="1044842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5" name="Picture Placeholder 53">
            <a:extLst>
              <a:ext uri="{FF2B5EF4-FFF2-40B4-BE49-F238E27FC236}">
                <a16:creationId xmlns:a16="http://schemas.microsoft.com/office/drawing/2014/main" id="{B82F7BF0-89EE-1552-02E5-D7639FAF238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4309174" y="5656175"/>
            <a:ext cx="2151158" cy="1044842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6" name="Picture Placeholder 53">
            <a:extLst>
              <a:ext uri="{FF2B5EF4-FFF2-40B4-BE49-F238E27FC236}">
                <a16:creationId xmlns:a16="http://schemas.microsoft.com/office/drawing/2014/main" id="{C06DFF19-4F2F-766D-19E8-020B4B0C444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4309174" y="7388049"/>
            <a:ext cx="2151158" cy="1044842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7" name="Picture Placeholder 53">
            <a:extLst>
              <a:ext uri="{FF2B5EF4-FFF2-40B4-BE49-F238E27FC236}">
                <a16:creationId xmlns:a16="http://schemas.microsoft.com/office/drawing/2014/main" id="{4155FF47-CBFB-0951-BAE3-9EA31DCE300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4309174" y="9119921"/>
            <a:ext cx="2151158" cy="1044842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E4277125-4938-BC3F-FA87-BB6C79AD31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722129" y="5656174"/>
            <a:ext cx="6912765" cy="13968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tabLst/>
              <a:defRPr b="0" i="0">
                <a:latin typeface="+mj-lt"/>
              </a:defRPr>
            </a:lvl1pPr>
            <a:lvl2pPr marL="0" indent="0">
              <a:spcBef>
                <a:spcPts val="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5EC16552-2454-90AC-4FFC-674C8918F7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22129" y="7388048"/>
            <a:ext cx="6912765" cy="13968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tabLst/>
              <a:defRPr b="0" i="0">
                <a:latin typeface="+mj-lt"/>
              </a:defRPr>
            </a:lvl1pPr>
            <a:lvl2pPr marL="0" indent="0">
              <a:spcBef>
                <a:spcPts val="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BC581EDF-5524-167D-6BB9-FD26BCEA41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722129" y="9119920"/>
            <a:ext cx="6912765" cy="13968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tabLst/>
              <a:defRPr b="0" i="0">
                <a:latin typeface="+mj-lt"/>
              </a:defRPr>
            </a:lvl1pPr>
            <a:lvl2pPr marL="0" indent="0">
              <a:spcBef>
                <a:spcPts val="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1868B0-95AE-C87C-052C-6319F5D04F7B}"/>
              </a:ext>
            </a:extLst>
          </p:cNvPr>
          <p:cNvGrpSpPr/>
          <p:nvPr userDrawn="1"/>
        </p:nvGrpSpPr>
        <p:grpSpPr>
          <a:xfrm>
            <a:off x="24689288" y="3875257"/>
            <a:ext cx="3362170" cy="2308324"/>
            <a:chOff x="12347859" y="2346956"/>
            <a:chExt cx="1681523" cy="1154162"/>
          </a:xfrm>
        </p:grpSpPr>
        <p:sp>
          <p:nvSpPr>
            <p:cNvPr id="10" name="textruta 12">
              <a:extLst>
                <a:ext uri="{FF2B5EF4-FFF2-40B4-BE49-F238E27FC236}">
                  <a16:creationId xmlns:a16="http://schemas.microsoft.com/office/drawing/2014/main" id="{69C44004-90D1-51CD-7A1E-43119F28E91A}"/>
                </a:ext>
              </a:extLst>
            </p:cNvPr>
            <p:cNvSpPr txBox="1"/>
            <p:nvPr userDrawn="1"/>
          </p:nvSpPr>
          <p:spPr>
            <a:xfrm>
              <a:off x="12347859" y="2346956"/>
              <a:ext cx="1681523" cy="115416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If you need to change the color of the logo, right-click outside work area, choose 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from the menu and choose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Solid fill – White or Black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.</a:t>
              </a:r>
            </a:p>
            <a:p>
              <a:endParaRPr lang="en-US" sz="1800" b="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D27EDE-B901-F00D-29A1-B97003815DE7}"/>
                </a:ext>
              </a:extLst>
            </p:cNvPr>
            <p:cNvSpPr/>
            <p:nvPr userDrawn="1"/>
          </p:nvSpPr>
          <p:spPr>
            <a:xfrm>
              <a:off x="12447545" y="3204753"/>
              <a:ext cx="274101" cy="2741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067552-678F-20DF-D8EF-C4D96314904E}"/>
                </a:ext>
              </a:extLst>
            </p:cNvPr>
            <p:cNvSpPr/>
            <p:nvPr userDrawn="1"/>
          </p:nvSpPr>
          <p:spPr>
            <a:xfrm>
              <a:off x="12804596" y="3204753"/>
              <a:ext cx="274101" cy="2741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D1E3089-B826-4901-08EF-A56F97400B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D939D156-F4D6-69CA-FE9E-F43B3522C4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6FB4B0-B580-CB58-9C05-A3392ADD8B5E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15" name="textruta 12">
              <a:extLst>
                <a:ext uri="{FF2B5EF4-FFF2-40B4-BE49-F238E27FC236}">
                  <a16:creationId xmlns:a16="http://schemas.microsoft.com/office/drawing/2014/main" id="{496507F1-6C22-ECFA-2504-E9346D8D250F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5225575-1D98-F792-115B-4FE080E5EF3B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17" name="Picture 9">
                <a:extLst>
                  <a:ext uri="{FF2B5EF4-FFF2-40B4-BE49-F238E27FC236}">
                    <a16:creationId xmlns:a16="http://schemas.microsoft.com/office/drawing/2014/main" id="{56B1D154-6A47-A0AB-B200-20E87C67F56E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18" name="Oval 4">
                <a:extLst>
                  <a:ext uri="{FF2B5EF4-FFF2-40B4-BE49-F238E27FC236}">
                    <a16:creationId xmlns:a16="http://schemas.microsoft.com/office/drawing/2014/main" id="{232AE169-DD4C-BD3E-2003-0AAFEA2F25BE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19" name="Connector: Elbow 131">
                <a:extLst>
                  <a:ext uri="{FF2B5EF4-FFF2-40B4-BE49-F238E27FC236}">
                    <a16:creationId xmlns:a16="http://schemas.microsoft.com/office/drawing/2014/main" id="{F4C027C2-363A-450D-B9F1-62C459FBF669}"/>
                  </a:ext>
                </a:extLst>
              </p:cNvPr>
              <p:cNvCxnSpPr>
                <a:cxnSpLocks/>
                <a:endCxn id="18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666701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 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B24DFFCD-F323-2409-028D-B5A3062A7C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2D955C-8BF7-16EB-96BB-830A5776A1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C83A8E-0E8A-6CC6-5377-C2B5A86C934D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54B157-0D9E-4AA8-C63B-EF5D4EDCD4B7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52" name="textruta 12">
                <a:extLst>
                  <a:ext uri="{FF2B5EF4-FFF2-40B4-BE49-F238E27FC236}">
                    <a16:creationId xmlns:a16="http://schemas.microsoft.com/office/drawing/2014/main" id="{E9C81988-F3AF-41CC-9354-B26D3FB3BFF8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F3923C9-1A2A-E275-57D9-5FCB4D7939B5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54" name="Picture 9">
                  <a:extLst>
                    <a:ext uri="{FF2B5EF4-FFF2-40B4-BE49-F238E27FC236}">
                      <a16:creationId xmlns:a16="http://schemas.microsoft.com/office/drawing/2014/main" id="{A40879A2-C397-92C6-CB9C-D7742070E1F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55" name="Oval 4">
                  <a:extLst>
                    <a:ext uri="{FF2B5EF4-FFF2-40B4-BE49-F238E27FC236}">
                      <a16:creationId xmlns:a16="http://schemas.microsoft.com/office/drawing/2014/main" id="{AAEDC7A9-6BF2-2F68-760A-FDE73020DD15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56" name="Connector: Elbow 131">
                  <a:extLst>
                    <a:ext uri="{FF2B5EF4-FFF2-40B4-BE49-F238E27FC236}">
                      <a16:creationId xmlns:a16="http://schemas.microsoft.com/office/drawing/2014/main" id="{860A08B0-2AF4-1529-8DF3-9B648D555E90}"/>
                    </a:ext>
                  </a:extLst>
                </p:cNvPr>
                <p:cNvCxnSpPr>
                  <a:cxnSpLocks/>
                  <a:endCxn id="55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ABE04DF-DC9B-948B-938C-C4F3EE6AAF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52A54BD-AA35-BAFE-D89D-8DCF0BDEEE1E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C9AA4F46-6BA7-7E11-F708-363A833D5002}"/>
                </a:ext>
              </a:extLst>
            </p:cNvPr>
            <p:cNvCxnSpPr>
              <a:cxnSpLocks/>
              <a:endCxn id="50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6FE381-6A4C-3C49-2483-C935565EC5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9" y="3916898"/>
            <a:ext cx="9332069" cy="75600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61CABA8-AA09-C6A2-E618-6CB86DB938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10038" y="3916898"/>
            <a:ext cx="9332069" cy="75600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36756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 two column tex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>
            <a:extLst>
              <a:ext uri="{FF2B5EF4-FFF2-40B4-BE49-F238E27FC236}">
                <a16:creationId xmlns:a16="http://schemas.microsoft.com/office/drawing/2014/main" id="{3797D3BF-ACD1-EC7E-A454-683820686B44}"/>
              </a:ext>
            </a:extLst>
          </p:cNvPr>
          <p:cNvSpPr/>
          <p:nvPr userDrawn="1"/>
        </p:nvSpPr>
        <p:spPr>
          <a:xfrm>
            <a:off x="10432879" y="3223672"/>
            <a:ext cx="13944774" cy="10492328"/>
          </a:xfrm>
          <a:custGeom>
            <a:avLst/>
            <a:gdLst>
              <a:gd name="connsiteX0" fmla="*/ 186499 w 6974203"/>
              <a:gd name="connsiteY0" fmla="*/ 0 h 5246164"/>
              <a:gd name="connsiteX1" fmla="*/ 6974203 w 6974203"/>
              <a:gd name="connsiteY1" fmla="*/ 0 h 5246164"/>
              <a:gd name="connsiteX2" fmla="*/ 6974203 w 6974203"/>
              <a:gd name="connsiteY2" fmla="*/ 5246164 h 5246164"/>
              <a:gd name="connsiteX3" fmla="*/ 9232 w 6974203"/>
              <a:gd name="connsiteY3" fmla="*/ 5246164 h 5246164"/>
              <a:gd name="connsiteX4" fmla="*/ 0 w 6974203"/>
              <a:gd name="connsiteY4" fmla="*/ 5200440 h 5246164"/>
              <a:gd name="connsiteX5" fmla="*/ 0 w 6974203"/>
              <a:gd name="connsiteY5" fmla="*/ 186456 h 5246164"/>
              <a:gd name="connsiteX6" fmla="*/ 186499 w 6974203"/>
              <a:gd name="connsiteY6" fmla="*/ 0 h 524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74203" h="5246164">
                <a:moveTo>
                  <a:pt x="186499" y="0"/>
                </a:moveTo>
                <a:lnTo>
                  <a:pt x="6974203" y="0"/>
                </a:lnTo>
                <a:lnTo>
                  <a:pt x="6974203" y="5246164"/>
                </a:lnTo>
                <a:lnTo>
                  <a:pt x="9232" y="5246164"/>
                </a:lnTo>
                <a:lnTo>
                  <a:pt x="0" y="5200440"/>
                </a:lnTo>
                <a:lnTo>
                  <a:pt x="0" y="186456"/>
                </a:lnTo>
                <a:cubicBezTo>
                  <a:pt x="0" y="83463"/>
                  <a:pt x="83482" y="0"/>
                  <a:pt x="18649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BE9BA99-A454-9353-CCDC-CEF0B7CFE9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1B07B6-EB4E-67D3-364D-C8D89CD85C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A3C46C-E689-9FC6-A642-5C0E8EFA8A56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282A0E-E275-E941-52B8-A3B7EA4F91FD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46" name="textruta 12">
                <a:extLst>
                  <a:ext uri="{FF2B5EF4-FFF2-40B4-BE49-F238E27FC236}">
                    <a16:creationId xmlns:a16="http://schemas.microsoft.com/office/drawing/2014/main" id="{29336536-9F99-1DF2-C2F9-3F3FCDB1B0F2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FB9D24B-603A-8175-E2B8-71E284160B6F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48" name="Picture 9">
                  <a:extLst>
                    <a:ext uri="{FF2B5EF4-FFF2-40B4-BE49-F238E27FC236}">
                      <a16:creationId xmlns:a16="http://schemas.microsoft.com/office/drawing/2014/main" id="{D0ED2DC8-72D9-5120-F500-F392975680B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49" name="Oval 4">
                  <a:extLst>
                    <a:ext uri="{FF2B5EF4-FFF2-40B4-BE49-F238E27FC236}">
                      <a16:creationId xmlns:a16="http://schemas.microsoft.com/office/drawing/2014/main" id="{B60E0E30-A4DA-D459-9689-75E296405C43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50" name="Connector: Elbow 131">
                  <a:extLst>
                    <a:ext uri="{FF2B5EF4-FFF2-40B4-BE49-F238E27FC236}">
                      <a16:creationId xmlns:a16="http://schemas.microsoft.com/office/drawing/2014/main" id="{5C326CDC-F507-6921-64A0-14D45FD22FB2}"/>
                    </a:ext>
                  </a:extLst>
                </p:cNvPr>
                <p:cNvCxnSpPr>
                  <a:cxnSpLocks/>
                  <a:endCxn id="49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10F2DF4-3D4E-6ECE-3EC7-3D1C3AFEB9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0FB0CB-7FD6-23C0-F2DA-9B9743F00818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22ED4DC9-EFFC-0D02-4D0F-878AE37BD59B}"/>
                </a:ext>
              </a:extLst>
            </p:cNvPr>
            <p:cNvCxnSpPr>
              <a:cxnSpLocks/>
              <a:endCxn id="44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C0AE9E9-D131-3B70-F34B-C6C57FA485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9" y="3916898"/>
            <a:ext cx="9332069" cy="75600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D1064A-5398-734A-D8C3-C920710067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10038" y="3916898"/>
            <a:ext cx="9332069" cy="75600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3427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7B3312FD-87B9-2A37-A1A9-39AE3CD9E2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0874" y="3925800"/>
            <a:ext cx="13926776" cy="9790200"/>
          </a:xfrm>
          <a:custGeom>
            <a:avLst/>
            <a:gdLst>
              <a:gd name="connsiteX0" fmla="*/ 185825 w 6965202"/>
              <a:gd name="connsiteY0" fmla="*/ 0 h 4895100"/>
              <a:gd name="connsiteX1" fmla="*/ 6965202 w 6965202"/>
              <a:gd name="connsiteY1" fmla="*/ 0 h 4895100"/>
              <a:gd name="connsiteX2" fmla="*/ 6965202 w 6965202"/>
              <a:gd name="connsiteY2" fmla="*/ 4895100 h 4895100"/>
              <a:gd name="connsiteX3" fmla="*/ 0 w 6965202"/>
              <a:gd name="connsiteY3" fmla="*/ 4895100 h 4895100"/>
              <a:gd name="connsiteX4" fmla="*/ 0 w 6965202"/>
              <a:gd name="connsiteY4" fmla="*/ 185782 h 4895100"/>
              <a:gd name="connsiteX5" fmla="*/ 185825 w 6965202"/>
              <a:gd name="connsiteY5" fmla="*/ 0 h 489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5202" h="4895100">
                <a:moveTo>
                  <a:pt x="185825" y="0"/>
                </a:moveTo>
                <a:lnTo>
                  <a:pt x="6965202" y="0"/>
                </a:lnTo>
                <a:lnTo>
                  <a:pt x="6965202" y="4895100"/>
                </a:lnTo>
                <a:lnTo>
                  <a:pt x="0" y="4895100"/>
                </a:lnTo>
                <a:lnTo>
                  <a:pt x="0" y="185782"/>
                </a:lnTo>
                <a:cubicBezTo>
                  <a:pt x="0" y="83162"/>
                  <a:pt x="83180" y="0"/>
                  <a:pt x="1858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9D2D07B-BDFC-F5DD-1503-F5FA14175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B46A8D35-1307-636B-7FA4-C59329C855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0D03EF-D0E7-2FBB-9A84-A5D5A3ACB125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1CA2175-2DAC-F1B4-EAC4-385F1F55A703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45" name="textruta 12">
                <a:extLst>
                  <a:ext uri="{FF2B5EF4-FFF2-40B4-BE49-F238E27FC236}">
                    <a16:creationId xmlns:a16="http://schemas.microsoft.com/office/drawing/2014/main" id="{C7C57955-D3CD-636E-29C7-6B03D757B664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B03AB4C-9F89-5537-3721-6236E2D4345A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47" name="Picture 9">
                  <a:extLst>
                    <a:ext uri="{FF2B5EF4-FFF2-40B4-BE49-F238E27FC236}">
                      <a16:creationId xmlns:a16="http://schemas.microsoft.com/office/drawing/2014/main" id="{F9587C70-2519-A631-32BC-7AB78943914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48" name="Oval 4">
                  <a:extLst>
                    <a:ext uri="{FF2B5EF4-FFF2-40B4-BE49-F238E27FC236}">
                      <a16:creationId xmlns:a16="http://schemas.microsoft.com/office/drawing/2014/main" id="{9C4AC1B4-5826-8806-7E1D-07DF440226F2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49" name="Connector: Elbow 131">
                  <a:extLst>
                    <a:ext uri="{FF2B5EF4-FFF2-40B4-BE49-F238E27FC236}">
                      <a16:creationId xmlns:a16="http://schemas.microsoft.com/office/drawing/2014/main" id="{2FC9A155-63F9-0964-E509-726E20AFB9E5}"/>
                    </a:ext>
                  </a:extLst>
                </p:cNvPr>
                <p:cNvCxnSpPr>
                  <a:cxnSpLocks/>
                  <a:endCxn id="48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1662283-2C61-ABA6-C2BC-892C11F657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1E7D8A-FC0D-A7F1-4280-48A88BF1EF28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07DBC807-7873-6869-CE88-3314E09013CA}"/>
                </a:ext>
              </a:extLst>
            </p:cNvPr>
            <p:cNvCxnSpPr>
              <a:cxnSpLocks/>
              <a:endCxn id="43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FCF7F92-0B6B-20D9-5375-5C5AC37E26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9" y="3916898"/>
            <a:ext cx="9332069" cy="75600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52979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5DD98579-062B-40D9-9ECF-6C72519F9D3F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1313FF-0EA9-02CE-8EAE-D4F415BD51F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-1381" y="3925801"/>
            <a:ext cx="13928162" cy="9792714"/>
          </a:xfrm>
          <a:custGeom>
            <a:avLst/>
            <a:gdLst>
              <a:gd name="connsiteX0" fmla="*/ 584102 w 6965895"/>
              <a:gd name="connsiteY0" fmla="*/ 4398525 h 4896357"/>
              <a:gd name="connsiteX1" fmla="*/ 520975 w 6965895"/>
              <a:gd name="connsiteY1" fmla="*/ 4461083 h 4896357"/>
              <a:gd name="connsiteX2" fmla="*/ 584102 w 6965895"/>
              <a:gd name="connsiteY2" fmla="*/ 4523641 h 4896357"/>
              <a:gd name="connsiteX3" fmla="*/ 647228 w 6965895"/>
              <a:gd name="connsiteY3" fmla="*/ 4461083 h 4896357"/>
              <a:gd name="connsiteX4" fmla="*/ 584102 w 6965895"/>
              <a:gd name="connsiteY4" fmla="*/ 4398525 h 4896357"/>
              <a:gd name="connsiteX5" fmla="*/ 1760480 w 6965895"/>
              <a:gd name="connsiteY5" fmla="*/ 4351358 h 4896357"/>
              <a:gd name="connsiteX6" fmla="*/ 1823969 w 6965895"/>
              <a:gd name="connsiteY6" fmla="*/ 4419343 h 4896357"/>
              <a:gd name="connsiteX7" fmla="*/ 1760480 w 6965895"/>
              <a:gd name="connsiteY7" fmla="*/ 4486482 h 4896357"/>
              <a:gd name="connsiteX8" fmla="*/ 1698270 w 6965895"/>
              <a:gd name="connsiteY8" fmla="*/ 4419343 h 4896357"/>
              <a:gd name="connsiteX9" fmla="*/ 1760480 w 6965895"/>
              <a:gd name="connsiteY9" fmla="*/ 4351358 h 4896357"/>
              <a:gd name="connsiteX10" fmla="*/ 2209321 w 6965895"/>
              <a:gd name="connsiteY10" fmla="*/ 4350103 h 4896357"/>
              <a:gd name="connsiteX11" fmla="*/ 2268160 w 6965895"/>
              <a:gd name="connsiteY11" fmla="*/ 4393989 h 4896357"/>
              <a:gd name="connsiteX12" fmla="*/ 2152771 w 6965895"/>
              <a:gd name="connsiteY12" fmla="*/ 4393989 h 4896357"/>
              <a:gd name="connsiteX13" fmla="*/ 2209321 w 6965895"/>
              <a:gd name="connsiteY13" fmla="*/ 4350103 h 4896357"/>
              <a:gd name="connsiteX14" fmla="*/ 1202040 w 6965895"/>
              <a:gd name="connsiteY14" fmla="*/ 4350103 h 4896357"/>
              <a:gd name="connsiteX15" fmla="*/ 1260878 w 6965895"/>
              <a:gd name="connsiteY15" fmla="*/ 4393989 h 4896357"/>
              <a:gd name="connsiteX16" fmla="*/ 1145489 w 6965895"/>
              <a:gd name="connsiteY16" fmla="*/ 4393989 h 4896357"/>
              <a:gd name="connsiteX17" fmla="*/ 1202040 w 6965895"/>
              <a:gd name="connsiteY17" fmla="*/ 4350103 h 4896357"/>
              <a:gd name="connsiteX18" fmla="*/ 1466628 w 6965895"/>
              <a:gd name="connsiteY18" fmla="*/ 4314200 h 4896357"/>
              <a:gd name="connsiteX19" fmla="*/ 1464924 w 6965895"/>
              <a:gd name="connsiteY19" fmla="*/ 4315889 h 4896357"/>
              <a:gd name="connsiteX20" fmla="*/ 1464924 w 6965895"/>
              <a:gd name="connsiteY20" fmla="*/ 4521951 h 4896357"/>
              <a:gd name="connsiteX21" fmla="*/ 1466628 w 6965895"/>
              <a:gd name="connsiteY21" fmla="*/ 4523640 h 4896357"/>
              <a:gd name="connsiteX22" fmla="*/ 1509238 w 6965895"/>
              <a:gd name="connsiteY22" fmla="*/ 4523640 h 4896357"/>
              <a:gd name="connsiteX23" fmla="*/ 1510942 w 6965895"/>
              <a:gd name="connsiteY23" fmla="*/ 4521951 h 4896357"/>
              <a:gd name="connsiteX24" fmla="*/ 1510942 w 6965895"/>
              <a:gd name="connsiteY24" fmla="*/ 4315889 h 4896357"/>
              <a:gd name="connsiteX25" fmla="*/ 1509238 w 6965895"/>
              <a:gd name="connsiteY25" fmla="*/ 4314200 h 4896357"/>
              <a:gd name="connsiteX26" fmla="*/ 1429991 w 6965895"/>
              <a:gd name="connsiteY26" fmla="*/ 4314200 h 4896357"/>
              <a:gd name="connsiteX27" fmla="*/ 1381417 w 6965895"/>
              <a:gd name="connsiteY27" fmla="*/ 4339536 h 4896357"/>
              <a:gd name="connsiteX28" fmla="*/ 1373748 w 6965895"/>
              <a:gd name="connsiteY28" fmla="*/ 4337847 h 4896357"/>
              <a:gd name="connsiteX29" fmla="*/ 1373748 w 6965895"/>
              <a:gd name="connsiteY29" fmla="*/ 4315890 h 4896357"/>
              <a:gd name="connsiteX30" fmla="*/ 1372043 w 6965895"/>
              <a:gd name="connsiteY30" fmla="*/ 4314201 h 4896357"/>
              <a:gd name="connsiteX31" fmla="*/ 1331990 w 6965895"/>
              <a:gd name="connsiteY31" fmla="*/ 4314201 h 4896357"/>
              <a:gd name="connsiteX32" fmla="*/ 1330286 w 6965895"/>
              <a:gd name="connsiteY32" fmla="*/ 4315890 h 4896357"/>
              <a:gd name="connsiteX33" fmla="*/ 1330286 w 6965895"/>
              <a:gd name="connsiteY33" fmla="*/ 4521951 h 4896357"/>
              <a:gd name="connsiteX34" fmla="*/ 1331990 w 6965895"/>
              <a:gd name="connsiteY34" fmla="*/ 4523640 h 4896357"/>
              <a:gd name="connsiteX35" fmla="*/ 1375025 w 6965895"/>
              <a:gd name="connsiteY35" fmla="*/ 4523640 h 4896357"/>
              <a:gd name="connsiteX36" fmla="*/ 1376729 w 6965895"/>
              <a:gd name="connsiteY36" fmla="*/ 4521951 h 4896357"/>
              <a:gd name="connsiteX37" fmla="*/ 1376729 w 6965895"/>
              <a:gd name="connsiteY37" fmla="*/ 4405408 h 4896357"/>
              <a:gd name="connsiteX38" fmla="*/ 1425305 w 6965895"/>
              <a:gd name="connsiteY38" fmla="*/ 4357272 h 4896357"/>
              <a:gd name="connsiteX39" fmla="*/ 1443148 w 6965895"/>
              <a:gd name="connsiteY39" fmla="*/ 4357272 h 4896357"/>
              <a:gd name="connsiteX40" fmla="*/ 1444853 w 6965895"/>
              <a:gd name="connsiteY40" fmla="*/ 4355581 h 4896357"/>
              <a:gd name="connsiteX41" fmla="*/ 1444853 w 6965895"/>
              <a:gd name="connsiteY41" fmla="*/ 4315889 h 4896357"/>
              <a:gd name="connsiteX42" fmla="*/ 1443148 w 6965895"/>
              <a:gd name="connsiteY42" fmla="*/ 4314200 h 4896357"/>
              <a:gd name="connsiteX43" fmla="*/ 888085 w 6965895"/>
              <a:gd name="connsiteY43" fmla="*/ 4314200 h 4896357"/>
              <a:gd name="connsiteX44" fmla="*/ 885955 w 6965895"/>
              <a:gd name="connsiteY44" fmla="*/ 4316733 h 4896357"/>
              <a:gd name="connsiteX45" fmla="*/ 953704 w 6965895"/>
              <a:gd name="connsiteY45" fmla="*/ 4522373 h 4896357"/>
              <a:gd name="connsiteX46" fmla="*/ 955408 w 6965895"/>
              <a:gd name="connsiteY46" fmla="*/ 4523640 h 4896357"/>
              <a:gd name="connsiteX47" fmla="*/ 1028697 w 6965895"/>
              <a:gd name="connsiteY47" fmla="*/ 4523640 h 4896357"/>
              <a:gd name="connsiteX48" fmla="*/ 1030401 w 6965895"/>
              <a:gd name="connsiteY48" fmla="*/ 4522373 h 4896357"/>
              <a:gd name="connsiteX49" fmla="*/ 1097299 w 6965895"/>
              <a:gd name="connsiteY49" fmla="*/ 4316733 h 4896357"/>
              <a:gd name="connsiteX50" fmla="*/ 1095594 w 6965895"/>
              <a:gd name="connsiteY50" fmla="*/ 4314200 h 4896357"/>
              <a:gd name="connsiteX51" fmla="*/ 1049576 w 6965895"/>
              <a:gd name="connsiteY51" fmla="*/ 4314200 h 4896357"/>
              <a:gd name="connsiteX52" fmla="*/ 1047446 w 6965895"/>
              <a:gd name="connsiteY52" fmla="*/ 4315466 h 4896357"/>
              <a:gd name="connsiteX53" fmla="*/ 997166 w 6965895"/>
              <a:gd name="connsiteY53" fmla="*/ 4477192 h 4896357"/>
              <a:gd name="connsiteX54" fmla="*/ 987792 w 6965895"/>
              <a:gd name="connsiteY54" fmla="*/ 4477192 h 4896357"/>
              <a:gd name="connsiteX55" fmla="*/ 936661 w 6965895"/>
              <a:gd name="connsiteY55" fmla="*/ 4315466 h 4896357"/>
              <a:gd name="connsiteX56" fmla="*/ 934529 w 6965895"/>
              <a:gd name="connsiteY56" fmla="*/ 4314200 h 4896357"/>
              <a:gd name="connsiteX57" fmla="*/ 2001327 w 6965895"/>
              <a:gd name="connsiteY57" fmla="*/ 4309133 h 4896357"/>
              <a:gd name="connsiteX58" fmla="*/ 1943803 w 6965895"/>
              <a:gd name="connsiteY58" fmla="*/ 4335312 h 4896357"/>
              <a:gd name="connsiteX59" fmla="*/ 1935709 w 6965895"/>
              <a:gd name="connsiteY59" fmla="*/ 4333625 h 4896357"/>
              <a:gd name="connsiteX60" fmla="*/ 1935709 w 6965895"/>
              <a:gd name="connsiteY60" fmla="*/ 4315890 h 4896357"/>
              <a:gd name="connsiteX61" fmla="*/ 1934004 w 6965895"/>
              <a:gd name="connsiteY61" fmla="*/ 4314201 h 4896357"/>
              <a:gd name="connsiteX62" fmla="*/ 1893951 w 6965895"/>
              <a:gd name="connsiteY62" fmla="*/ 4314201 h 4896357"/>
              <a:gd name="connsiteX63" fmla="*/ 1892247 w 6965895"/>
              <a:gd name="connsiteY63" fmla="*/ 4315890 h 4896357"/>
              <a:gd name="connsiteX64" fmla="*/ 1892247 w 6965895"/>
              <a:gd name="connsiteY64" fmla="*/ 4521952 h 4896357"/>
              <a:gd name="connsiteX65" fmla="*/ 1893951 w 6965895"/>
              <a:gd name="connsiteY65" fmla="*/ 4523641 h 4896357"/>
              <a:gd name="connsiteX66" fmla="*/ 1936985 w 6965895"/>
              <a:gd name="connsiteY66" fmla="*/ 4523641 h 4896357"/>
              <a:gd name="connsiteX67" fmla="*/ 1938690 w 6965895"/>
              <a:gd name="connsiteY67" fmla="*/ 4521952 h 4896357"/>
              <a:gd name="connsiteX68" fmla="*/ 1938690 w 6965895"/>
              <a:gd name="connsiteY68" fmla="*/ 4401186 h 4896357"/>
              <a:gd name="connsiteX69" fmla="*/ 1988544 w 6965895"/>
              <a:gd name="connsiteY69" fmla="*/ 4352626 h 4896357"/>
              <a:gd name="connsiteX70" fmla="*/ 2035414 w 6965895"/>
              <a:gd name="connsiteY70" fmla="*/ 4399919 h 4896357"/>
              <a:gd name="connsiteX71" fmla="*/ 2035414 w 6965895"/>
              <a:gd name="connsiteY71" fmla="*/ 4521952 h 4896357"/>
              <a:gd name="connsiteX72" fmla="*/ 2037118 w 6965895"/>
              <a:gd name="connsiteY72" fmla="*/ 4523641 h 4896357"/>
              <a:gd name="connsiteX73" fmla="*/ 2080154 w 6965895"/>
              <a:gd name="connsiteY73" fmla="*/ 4523641 h 4896357"/>
              <a:gd name="connsiteX74" fmla="*/ 2081859 w 6965895"/>
              <a:gd name="connsiteY74" fmla="*/ 4521952 h 4896357"/>
              <a:gd name="connsiteX75" fmla="*/ 2081859 w 6965895"/>
              <a:gd name="connsiteY75" fmla="*/ 4388939 h 4896357"/>
              <a:gd name="connsiteX76" fmla="*/ 2001327 w 6965895"/>
              <a:gd name="connsiteY76" fmla="*/ 4309133 h 4896357"/>
              <a:gd name="connsiteX77" fmla="*/ 2210153 w 6965895"/>
              <a:gd name="connsiteY77" fmla="*/ 4307866 h 4896357"/>
              <a:gd name="connsiteX78" fmla="*/ 2104120 w 6965895"/>
              <a:gd name="connsiteY78" fmla="*/ 4419744 h 4896357"/>
              <a:gd name="connsiteX79" fmla="*/ 2211193 w 6965895"/>
              <a:gd name="connsiteY79" fmla="*/ 4529973 h 4896357"/>
              <a:gd name="connsiteX80" fmla="*/ 2275853 w 6965895"/>
              <a:gd name="connsiteY80" fmla="*/ 4509988 h 4896357"/>
              <a:gd name="connsiteX81" fmla="*/ 2310366 w 6965895"/>
              <a:gd name="connsiteY81" fmla="*/ 4459097 h 4896357"/>
              <a:gd name="connsiteX82" fmla="*/ 2308702 w 6965895"/>
              <a:gd name="connsiteY82" fmla="*/ 4457243 h 4896357"/>
              <a:gd name="connsiteX83" fmla="*/ 2265249 w 6965895"/>
              <a:gd name="connsiteY83" fmla="*/ 4457243 h 4896357"/>
              <a:gd name="connsiteX84" fmla="*/ 2262131 w 6965895"/>
              <a:gd name="connsiteY84" fmla="*/ 4459097 h 4896357"/>
              <a:gd name="connsiteX85" fmla="*/ 2211193 w 6965895"/>
              <a:gd name="connsiteY85" fmla="*/ 4487736 h 4896357"/>
              <a:gd name="connsiteX86" fmla="*/ 2151107 w 6965895"/>
              <a:gd name="connsiteY86" fmla="*/ 4431694 h 4896357"/>
              <a:gd name="connsiteX87" fmla="*/ 2311405 w 6965895"/>
              <a:gd name="connsiteY87" fmla="*/ 4431694 h 4896357"/>
              <a:gd name="connsiteX88" fmla="*/ 2314940 w 6965895"/>
              <a:gd name="connsiteY88" fmla="*/ 4427779 h 4896357"/>
              <a:gd name="connsiteX89" fmla="*/ 2210153 w 6965895"/>
              <a:gd name="connsiteY89" fmla="*/ 4307866 h 4896357"/>
              <a:gd name="connsiteX90" fmla="*/ 1760480 w 6965895"/>
              <a:gd name="connsiteY90" fmla="*/ 4307866 h 4896357"/>
              <a:gd name="connsiteX91" fmla="*/ 1651825 w 6965895"/>
              <a:gd name="connsiteY91" fmla="*/ 4419343 h 4896357"/>
              <a:gd name="connsiteX92" fmla="*/ 1760480 w 6965895"/>
              <a:gd name="connsiteY92" fmla="*/ 4529976 h 4896357"/>
              <a:gd name="connsiteX93" fmla="*/ 1869987 w 6965895"/>
              <a:gd name="connsiteY93" fmla="*/ 4419343 h 4896357"/>
              <a:gd name="connsiteX94" fmla="*/ 1760480 w 6965895"/>
              <a:gd name="connsiteY94" fmla="*/ 4307866 h 4896357"/>
              <a:gd name="connsiteX95" fmla="*/ 1202871 w 6965895"/>
              <a:gd name="connsiteY95" fmla="*/ 4307866 h 4896357"/>
              <a:gd name="connsiteX96" fmla="*/ 1096838 w 6965895"/>
              <a:gd name="connsiteY96" fmla="*/ 4419744 h 4896357"/>
              <a:gd name="connsiteX97" fmla="*/ 1203911 w 6965895"/>
              <a:gd name="connsiteY97" fmla="*/ 4529973 h 4896357"/>
              <a:gd name="connsiteX98" fmla="*/ 1268571 w 6965895"/>
              <a:gd name="connsiteY98" fmla="*/ 4509988 h 4896357"/>
              <a:gd name="connsiteX99" fmla="*/ 1303084 w 6965895"/>
              <a:gd name="connsiteY99" fmla="*/ 4459097 h 4896357"/>
              <a:gd name="connsiteX100" fmla="*/ 1301420 w 6965895"/>
              <a:gd name="connsiteY100" fmla="*/ 4457243 h 4896357"/>
              <a:gd name="connsiteX101" fmla="*/ 1257967 w 6965895"/>
              <a:gd name="connsiteY101" fmla="*/ 4457243 h 4896357"/>
              <a:gd name="connsiteX102" fmla="*/ 1254848 w 6965895"/>
              <a:gd name="connsiteY102" fmla="*/ 4459097 h 4896357"/>
              <a:gd name="connsiteX103" fmla="*/ 1203910 w 6965895"/>
              <a:gd name="connsiteY103" fmla="*/ 4487736 h 4896357"/>
              <a:gd name="connsiteX104" fmla="*/ 1143825 w 6965895"/>
              <a:gd name="connsiteY104" fmla="*/ 4431694 h 4896357"/>
              <a:gd name="connsiteX105" fmla="*/ 1304123 w 6965895"/>
              <a:gd name="connsiteY105" fmla="*/ 4431694 h 4896357"/>
              <a:gd name="connsiteX106" fmla="*/ 1307658 w 6965895"/>
              <a:gd name="connsiteY106" fmla="*/ 4427779 h 4896357"/>
              <a:gd name="connsiteX107" fmla="*/ 1202871 w 6965895"/>
              <a:gd name="connsiteY107" fmla="*/ 4307866 h 4896357"/>
              <a:gd name="connsiteX108" fmla="*/ 439602 w 6965895"/>
              <a:gd name="connsiteY108" fmla="*/ 4245864 h 4896357"/>
              <a:gd name="connsiteX109" fmla="*/ 376293 w 6965895"/>
              <a:gd name="connsiteY109" fmla="*/ 4308603 h 4896357"/>
              <a:gd name="connsiteX110" fmla="*/ 439602 w 6965895"/>
              <a:gd name="connsiteY110" fmla="*/ 4371341 h 4896357"/>
              <a:gd name="connsiteX111" fmla="*/ 502911 w 6965895"/>
              <a:gd name="connsiteY111" fmla="*/ 4308603 h 4896357"/>
              <a:gd name="connsiteX112" fmla="*/ 439602 w 6965895"/>
              <a:gd name="connsiteY112" fmla="*/ 4245864 h 4896357"/>
              <a:gd name="connsiteX113" fmla="*/ 1615338 w 6965895"/>
              <a:gd name="connsiteY113" fmla="*/ 4235976 h 4896357"/>
              <a:gd name="connsiteX114" fmla="*/ 1561649 w 6965895"/>
              <a:gd name="connsiteY114" fmla="*/ 4285380 h 4896357"/>
              <a:gd name="connsiteX115" fmla="*/ 1561649 w 6965895"/>
              <a:gd name="connsiteY115" fmla="*/ 4314201 h 4896357"/>
              <a:gd name="connsiteX116" fmla="*/ 1532727 w 6965895"/>
              <a:gd name="connsiteY116" fmla="*/ 4314201 h 4896357"/>
              <a:gd name="connsiteX117" fmla="*/ 1531025 w 6965895"/>
              <a:gd name="connsiteY117" fmla="*/ 4315890 h 4896357"/>
              <a:gd name="connsiteX118" fmla="*/ 1531025 w 6965895"/>
              <a:gd name="connsiteY118" fmla="*/ 4355582 h 4896357"/>
              <a:gd name="connsiteX119" fmla="*/ 1532727 w 6965895"/>
              <a:gd name="connsiteY119" fmla="*/ 4357271 h 4896357"/>
              <a:gd name="connsiteX120" fmla="*/ 1561649 w 6965895"/>
              <a:gd name="connsiteY120" fmla="*/ 4357271 h 4896357"/>
              <a:gd name="connsiteX121" fmla="*/ 1561649 w 6965895"/>
              <a:gd name="connsiteY121" fmla="*/ 4521951 h 4896357"/>
              <a:gd name="connsiteX122" fmla="*/ 1563355 w 6965895"/>
              <a:gd name="connsiteY122" fmla="*/ 4523640 h 4896357"/>
              <a:gd name="connsiteX123" fmla="*/ 1605540 w 6965895"/>
              <a:gd name="connsiteY123" fmla="*/ 4523640 h 4896357"/>
              <a:gd name="connsiteX124" fmla="*/ 1607244 w 6965895"/>
              <a:gd name="connsiteY124" fmla="*/ 4521951 h 4896357"/>
              <a:gd name="connsiteX125" fmla="*/ 1607244 w 6965895"/>
              <a:gd name="connsiteY125" fmla="*/ 4357271 h 4896357"/>
              <a:gd name="connsiteX126" fmla="*/ 1646312 w 6965895"/>
              <a:gd name="connsiteY126" fmla="*/ 4357271 h 4896357"/>
              <a:gd name="connsiteX127" fmla="*/ 1648017 w 6965895"/>
              <a:gd name="connsiteY127" fmla="*/ 4355582 h 4896357"/>
              <a:gd name="connsiteX128" fmla="*/ 1648017 w 6965895"/>
              <a:gd name="connsiteY128" fmla="*/ 4315889 h 4896357"/>
              <a:gd name="connsiteX129" fmla="*/ 1646312 w 6965895"/>
              <a:gd name="connsiteY129" fmla="*/ 4314200 h 4896357"/>
              <a:gd name="connsiteX130" fmla="*/ 1607244 w 6965895"/>
              <a:gd name="connsiteY130" fmla="*/ 4314200 h 4896357"/>
              <a:gd name="connsiteX131" fmla="*/ 1607244 w 6965895"/>
              <a:gd name="connsiteY131" fmla="*/ 4296359 h 4896357"/>
              <a:gd name="connsiteX132" fmla="*/ 1625565 w 6965895"/>
              <a:gd name="connsiteY132" fmla="*/ 4279046 h 4896357"/>
              <a:gd name="connsiteX133" fmla="*/ 1653634 w 6965895"/>
              <a:gd name="connsiteY133" fmla="*/ 4279046 h 4896357"/>
              <a:gd name="connsiteX134" fmla="*/ 1655340 w 6965895"/>
              <a:gd name="connsiteY134" fmla="*/ 4277357 h 4896357"/>
              <a:gd name="connsiteX135" fmla="*/ 1655340 w 6965895"/>
              <a:gd name="connsiteY135" fmla="*/ 4237665 h 4896357"/>
              <a:gd name="connsiteX136" fmla="*/ 1653634 w 6965895"/>
              <a:gd name="connsiteY136" fmla="*/ 4235976 h 4896357"/>
              <a:gd name="connsiteX137" fmla="*/ 1488359 w 6965895"/>
              <a:gd name="connsiteY137" fmla="*/ 4234524 h 4896357"/>
              <a:gd name="connsiteX138" fmla="*/ 1459385 w 6965895"/>
              <a:gd name="connsiteY138" fmla="*/ 4262392 h 4896357"/>
              <a:gd name="connsiteX139" fmla="*/ 1488359 w 6965895"/>
              <a:gd name="connsiteY139" fmla="*/ 4290262 h 4896357"/>
              <a:gd name="connsiteX140" fmla="*/ 1517334 w 6965895"/>
              <a:gd name="connsiteY140" fmla="*/ 4262392 h 4896357"/>
              <a:gd name="connsiteX141" fmla="*/ 1488359 w 6965895"/>
              <a:gd name="connsiteY141" fmla="*/ 4234524 h 4896357"/>
              <a:gd name="connsiteX142" fmla="*/ 728603 w 6965895"/>
              <a:gd name="connsiteY142" fmla="*/ 4058216 h 4896357"/>
              <a:gd name="connsiteX143" fmla="*/ 665293 w 6965895"/>
              <a:gd name="connsiteY143" fmla="*/ 4120955 h 4896357"/>
              <a:gd name="connsiteX144" fmla="*/ 687044 w 6965895"/>
              <a:gd name="connsiteY144" fmla="*/ 4167940 h 4896357"/>
              <a:gd name="connsiteX145" fmla="*/ 715946 w 6965895"/>
              <a:gd name="connsiteY145" fmla="*/ 4215680 h 4896357"/>
              <a:gd name="connsiteX146" fmla="*/ 686849 w 6965895"/>
              <a:gd name="connsiteY146" fmla="*/ 4261349 h 4896357"/>
              <a:gd name="connsiteX147" fmla="*/ 665293 w 6965895"/>
              <a:gd name="connsiteY147" fmla="*/ 4308176 h 4896357"/>
              <a:gd name="connsiteX148" fmla="*/ 728603 w 6965895"/>
              <a:gd name="connsiteY148" fmla="*/ 4370915 h 4896357"/>
              <a:gd name="connsiteX149" fmla="*/ 791911 w 6965895"/>
              <a:gd name="connsiteY149" fmla="*/ 4308176 h 4896357"/>
              <a:gd name="connsiteX150" fmla="*/ 770110 w 6965895"/>
              <a:gd name="connsiteY150" fmla="*/ 4261148 h 4896357"/>
              <a:gd name="connsiteX151" fmla="*/ 741467 w 6965895"/>
              <a:gd name="connsiteY151" fmla="*/ 4215680 h 4896357"/>
              <a:gd name="connsiteX152" fmla="*/ 769992 w 6965895"/>
              <a:gd name="connsiteY152" fmla="*/ 4168079 h 4896357"/>
              <a:gd name="connsiteX153" fmla="*/ 791911 w 6965895"/>
              <a:gd name="connsiteY153" fmla="*/ 4120955 h 4896357"/>
              <a:gd name="connsiteX154" fmla="*/ 728603 w 6965895"/>
              <a:gd name="connsiteY154" fmla="*/ 4058216 h 4896357"/>
              <a:gd name="connsiteX155" fmla="*/ 439747 w 6965895"/>
              <a:gd name="connsiteY155" fmla="*/ 4058216 h 4896357"/>
              <a:gd name="connsiteX156" fmla="*/ 376293 w 6965895"/>
              <a:gd name="connsiteY156" fmla="*/ 4121098 h 4896357"/>
              <a:gd name="connsiteX157" fmla="*/ 439747 w 6965895"/>
              <a:gd name="connsiteY157" fmla="*/ 4183980 h 4896357"/>
              <a:gd name="connsiteX158" fmla="*/ 503200 w 6965895"/>
              <a:gd name="connsiteY158" fmla="*/ 4121098 h 4896357"/>
              <a:gd name="connsiteX159" fmla="*/ 439747 w 6965895"/>
              <a:gd name="connsiteY159" fmla="*/ 4058216 h 4896357"/>
              <a:gd name="connsiteX160" fmla="*/ 0 w 6965895"/>
              <a:gd name="connsiteY160" fmla="*/ 0 h 4896357"/>
              <a:gd name="connsiteX161" fmla="*/ 6780070 w 6965895"/>
              <a:gd name="connsiteY161" fmla="*/ 0 h 4896357"/>
              <a:gd name="connsiteX162" fmla="*/ 6965895 w 6965895"/>
              <a:gd name="connsiteY162" fmla="*/ 185782 h 4896357"/>
              <a:gd name="connsiteX163" fmla="*/ 6965895 w 6965895"/>
              <a:gd name="connsiteY163" fmla="*/ 4896357 h 4896357"/>
              <a:gd name="connsiteX164" fmla="*/ 0 w 6965895"/>
              <a:gd name="connsiteY164" fmla="*/ 4896357 h 489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965895" h="4896357">
                <a:moveTo>
                  <a:pt x="584102" y="4398525"/>
                </a:moveTo>
                <a:cubicBezTo>
                  <a:pt x="549238" y="4398525"/>
                  <a:pt x="520975" y="4426533"/>
                  <a:pt x="520975" y="4461083"/>
                </a:cubicBezTo>
                <a:cubicBezTo>
                  <a:pt x="520975" y="4495633"/>
                  <a:pt x="549238" y="4523641"/>
                  <a:pt x="584102" y="4523641"/>
                </a:cubicBezTo>
                <a:cubicBezTo>
                  <a:pt x="618965" y="4523641"/>
                  <a:pt x="647228" y="4495633"/>
                  <a:pt x="647228" y="4461083"/>
                </a:cubicBezTo>
                <a:cubicBezTo>
                  <a:pt x="647228" y="4426533"/>
                  <a:pt x="618965" y="4398525"/>
                  <a:pt x="584102" y="4398525"/>
                </a:cubicBezTo>
                <a:close/>
                <a:moveTo>
                  <a:pt x="1760480" y="4351358"/>
                </a:moveTo>
                <a:cubicBezTo>
                  <a:pt x="1797978" y="4351358"/>
                  <a:pt x="1823969" y="4377117"/>
                  <a:pt x="1823969" y="4419343"/>
                </a:cubicBezTo>
                <a:cubicBezTo>
                  <a:pt x="1823969" y="4460725"/>
                  <a:pt x="1797550" y="4486482"/>
                  <a:pt x="1760480" y="4486482"/>
                </a:cubicBezTo>
                <a:cubicBezTo>
                  <a:pt x="1724261" y="4486482"/>
                  <a:pt x="1698270" y="4460302"/>
                  <a:pt x="1698270" y="4419343"/>
                </a:cubicBezTo>
                <a:cubicBezTo>
                  <a:pt x="1698270" y="4377539"/>
                  <a:pt x="1723836" y="4351358"/>
                  <a:pt x="1760480" y="4351358"/>
                </a:cubicBezTo>
                <a:close/>
                <a:moveTo>
                  <a:pt x="2209321" y="4350103"/>
                </a:moveTo>
                <a:cubicBezTo>
                  <a:pt x="2239260" y="4350103"/>
                  <a:pt x="2260467" y="4364525"/>
                  <a:pt x="2268160" y="4393989"/>
                </a:cubicBezTo>
                <a:lnTo>
                  <a:pt x="2152771" y="4393989"/>
                </a:lnTo>
                <a:cubicBezTo>
                  <a:pt x="2160463" y="4366585"/>
                  <a:pt x="2180838" y="4350103"/>
                  <a:pt x="2209321" y="4350103"/>
                </a:cubicBezTo>
                <a:close/>
                <a:moveTo>
                  <a:pt x="1202040" y="4350103"/>
                </a:moveTo>
                <a:cubicBezTo>
                  <a:pt x="1231979" y="4350103"/>
                  <a:pt x="1253185" y="4364525"/>
                  <a:pt x="1260878" y="4393989"/>
                </a:cubicBezTo>
                <a:lnTo>
                  <a:pt x="1145489" y="4393989"/>
                </a:lnTo>
                <a:cubicBezTo>
                  <a:pt x="1153181" y="4366585"/>
                  <a:pt x="1173556" y="4350103"/>
                  <a:pt x="1202040" y="4350103"/>
                </a:cubicBezTo>
                <a:close/>
                <a:moveTo>
                  <a:pt x="1466628" y="4314200"/>
                </a:moveTo>
                <a:cubicBezTo>
                  <a:pt x="1465775" y="4314200"/>
                  <a:pt x="1464924" y="4315044"/>
                  <a:pt x="1464924" y="4315889"/>
                </a:cubicBezTo>
                <a:lnTo>
                  <a:pt x="1464924" y="4521951"/>
                </a:lnTo>
                <a:cubicBezTo>
                  <a:pt x="1464924" y="4522797"/>
                  <a:pt x="1465776" y="4523640"/>
                  <a:pt x="1466628" y="4523640"/>
                </a:cubicBezTo>
                <a:lnTo>
                  <a:pt x="1509238" y="4523640"/>
                </a:lnTo>
                <a:cubicBezTo>
                  <a:pt x="1510091" y="4523640"/>
                  <a:pt x="1510942" y="4522797"/>
                  <a:pt x="1510942" y="4521951"/>
                </a:cubicBezTo>
                <a:lnTo>
                  <a:pt x="1510942" y="4315889"/>
                </a:lnTo>
                <a:cubicBezTo>
                  <a:pt x="1510942" y="4315044"/>
                  <a:pt x="1510091" y="4314200"/>
                  <a:pt x="1509238" y="4314200"/>
                </a:cubicBezTo>
                <a:close/>
                <a:moveTo>
                  <a:pt x="1429991" y="4314200"/>
                </a:moveTo>
                <a:cubicBezTo>
                  <a:pt x="1413374" y="4314200"/>
                  <a:pt x="1394200" y="4322644"/>
                  <a:pt x="1381417" y="4339536"/>
                </a:cubicBezTo>
                <a:cubicBezTo>
                  <a:pt x="1378434" y="4343336"/>
                  <a:pt x="1373748" y="4341647"/>
                  <a:pt x="1373748" y="4337847"/>
                </a:cubicBezTo>
                <a:lnTo>
                  <a:pt x="1373748" y="4315890"/>
                </a:lnTo>
                <a:cubicBezTo>
                  <a:pt x="1373748" y="4315044"/>
                  <a:pt x="1372895" y="4314201"/>
                  <a:pt x="1372043" y="4314201"/>
                </a:cubicBezTo>
                <a:lnTo>
                  <a:pt x="1331990" y="4314201"/>
                </a:lnTo>
                <a:cubicBezTo>
                  <a:pt x="1331137" y="4314201"/>
                  <a:pt x="1330286" y="4315044"/>
                  <a:pt x="1330286" y="4315890"/>
                </a:cubicBezTo>
                <a:lnTo>
                  <a:pt x="1330286" y="4521951"/>
                </a:lnTo>
                <a:cubicBezTo>
                  <a:pt x="1330286" y="4522797"/>
                  <a:pt x="1331137" y="4523640"/>
                  <a:pt x="1331990" y="4523640"/>
                </a:cubicBezTo>
                <a:lnTo>
                  <a:pt x="1375025" y="4523640"/>
                </a:lnTo>
                <a:cubicBezTo>
                  <a:pt x="1375878" y="4523640"/>
                  <a:pt x="1376729" y="4522797"/>
                  <a:pt x="1376729" y="4521951"/>
                </a:cubicBezTo>
                <a:lnTo>
                  <a:pt x="1376729" y="4405408"/>
                </a:lnTo>
                <a:cubicBezTo>
                  <a:pt x="1376729" y="4376694"/>
                  <a:pt x="1397609" y="4357272"/>
                  <a:pt x="1425305" y="4357272"/>
                </a:cubicBezTo>
                <a:lnTo>
                  <a:pt x="1443148" y="4357272"/>
                </a:lnTo>
                <a:cubicBezTo>
                  <a:pt x="1444000" y="4357272"/>
                  <a:pt x="1444853" y="4356426"/>
                  <a:pt x="1444853" y="4355581"/>
                </a:cubicBezTo>
                <a:lnTo>
                  <a:pt x="1444853" y="4315889"/>
                </a:lnTo>
                <a:cubicBezTo>
                  <a:pt x="1444853" y="4315044"/>
                  <a:pt x="1444000" y="4314200"/>
                  <a:pt x="1443148" y="4314200"/>
                </a:cubicBezTo>
                <a:close/>
                <a:moveTo>
                  <a:pt x="888085" y="4314200"/>
                </a:moveTo>
                <a:cubicBezTo>
                  <a:pt x="886380" y="4314200"/>
                  <a:pt x="885529" y="4315044"/>
                  <a:pt x="885955" y="4316733"/>
                </a:cubicBezTo>
                <a:lnTo>
                  <a:pt x="953704" y="4522373"/>
                </a:lnTo>
                <a:cubicBezTo>
                  <a:pt x="954130" y="4523640"/>
                  <a:pt x="954555" y="4523640"/>
                  <a:pt x="955408" y="4523640"/>
                </a:cubicBezTo>
                <a:lnTo>
                  <a:pt x="1028697" y="4523640"/>
                </a:lnTo>
                <a:cubicBezTo>
                  <a:pt x="1029550" y="4523640"/>
                  <a:pt x="1029975" y="4523640"/>
                  <a:pt x="1030401" y="4522373"/>
                </a:cubicBezTo>
                <a:lnTo>
                  <a:pt x="1097299" y="4316733"/>
                </a:lnTo>
                <a:cubicBezTo>
                  <a:pt x="1097725" y="4315044"/>
                  <a:pt x="1096874" y="4314200"/>
                  <a:pt x="1095594" y="4314200"/>
                </a:cubicBezTo>
                <a:lnTo>
                  <a:pt x="1049576" y="4314200"/>
                </a:lnTo>
                <a:cubicBezTo>
                  <a:pt x="1048723" y="4314200"/>
                  <a:pt x="1047872" y="4314200"/>
                  <a:pt x="1047446" y="4315466"/>
                </a:cubicBezTo>
                <a:lnTo>
                  <a:pt x="997166" y="4477192"/>
                </a:lnTo>
                <a:cubicBezTo>
                  <a:pt x="995462" y="4483104"/>
                  <a:pt x="989497" y="4483104"/>
                  <a:pt x="987792" y="4477192"/>
                </a:cubicBezTo>
                <a:lnTo>
                  <a:pt x="936661" y="4315466"/>
                </a:lnTo>
                <a:cubicBezTo>
                  <a:pt x="936233" y="4314200"/>
                  <a:pt x="935382" y="4314200"/>
                  <a:pt x="934529" y="4314200"/>
                </a:cubicBezTo>
                <a:close/>
                <a:moveTo>
                  <a:pt x="2001327" y="4309133"/>
                </a:moveTo>
                <a:cubicBezTo>
                  <a:pt x="1972778" y="4309133"/>
                  <a:pt x="1955308" y="4320111"/>
                  <a:pt x="1943803" y="4335312"/>
                </a:cubicBezTo>
                <a:cubicBezTo>
                  <a:pt x="1940821" y="4339114"/>
                  <a:pt x="1935709" y="4337425"/>
                  <a:pt x="1935709" y="4333625"/>
                </a:cubicBezTo>
                <a:lnTo>
                  <a:pt x="1935709" y="4315890"/>
                </a:lnTo>
                <a:cubicBezTo>
                  <a:pt x="1935709" y="4315044"/>
                  <a:pt x="1934856" y="4314201"/>
                  <a:pt x="1934004" y="4314201"/>
                </a:cubicBezTo>
                <a:lnTo>
                  <a:pt x="1893951" y="4314201"/>
                </a:lnTo>
                <a:cubicBezTo>
                  <a:pt x="1893098" y="4314201"/>
                  <a:pt x="1892247" y="4315044"/>
                  <a:pt x="1892247" y="4315890"/>
                </a:cubicBezTo>
                <a:lnTo>
                  <a:pt x="1892247" y="4521952"/>
                </a:lnTo>
                <a:cubicBezTo>
                  <a:pt x="1892247" y="4522797"/>
                  <a:pt x="1893098" y="4523641"/>
                  <a:pt x="1893951" y="4523641"/>
                </a:cubicBezTo>
                <a:lnTo>
                  <a:pt x="1936985" y="4523641"/>
                </a:lnTo>
                <a:cubicBezTo>
                  <a:pt x="1937838" y="4523641"/>
                  <a:pt x="1938690" y="4522798"/>
                  <a:pt x="1938690" y="4521952"/>
                </a:cubicBezTo>
                <a:lnTo>
                  <a:pt x="1938690" y="4401186"/>
                </a:lnTo>
                <a:cubicBezTo>
                  <a:pt x="1938690" y="4372472"/>
                  <a:pt x="1959570" y="4352626"/>
                  <a:pt x="1988544" y="4352626"/>
                </a:cubicBezTo>
                <a:cubicBezTo>
                  <a:pt x="2016240" y="4352626"/>
                  <a:pt x="2035414" y="4370361"/>
                  <a:pt x="2035414" y="4399919"/>
                </a:cubicBezTo>
                <a:lnTo>
                  <a:pt x="2035414" y="4521952"/>
                </a:lnTo>
                <a:cubicBezTo>
                  <a:pt x="2035414" y="4522797"/>
                  <a:pt x="2036267" y="4523641"/>
                  <a:pt x="2037118" y="4523641"/>
                </a:cubicBezTo>
                <a:lnTo>
                  <a:pt x="2080154" y="4523641"/>
                </a:lnTo>
                <a:cubicBezTo>
                  <a:pt x="2081006" y="4523641"/>
                  <a:pt x="2081859" y="4522797"/>
                  <a:pt x="2081859" y="4521952"/>
                </a:cubicBezTo>
                <a:lnTo>
                  <a:pt x="2081859" y="4388939"/>
                </a:lnTo>
                <a:cubicBezTo>
                  <a:pt x="2081859" y="4340803"/>
                  <a:pt x="2049475" y="4309133"/>
                  <a:pt x="2001327" y="4309133"/>
                </a:cubicBezTo>
                <a:close/>
                <a:moveTo>
                  <a:pt x="2210153" y="4307866"/>
                </a:moveTo>
                <a:cubicBezTo>
                  <a:pt x="2143831" y="4307866"/>
                  <a:pt x="2104120" y="4358138"/>
                  <a:pt x="2104120" y="4419744"/>
                </a:cubicBezTo>
                <a:cubicBezTo>
                  <a:pt x="2104120" y="4484438"/>
                  <a:pt x="2147989" y="4529973"/>
                  <a:pt x="2211193" y="4529973"/>
                </a:cubicBezTo>
                <a:cubicBezTo>
                  <a:pt x="2236558" y="4529973"/>
                  <a:pt x="2258389" y="4523174"/>
                  <a:pt x="2275853" y="4509988"/>
                </a:cubicBezTo>
                <a:cubicBezTo>
                  <a:pt x="2299763" y="4493299"/>
                  <a:pt x="2310366" y="4464454"/>
                  <a:pt x="2310366" y="4459097"/>
                </a:cubicBezTo>
                <a:cubicBezTo>
                  <a:pt x="2310366" y="4457860"/>
                  <a:pt x="2309534" y="4457243"/>
                  <a:pt x="2308702" y="4457243"/>
                </a:cubicBezTo>
                <a:lnTo>
                  <a:pt x="2265249" y="4457243"/>
                </a:lnTo>
                <a:cubicBezTo>
                  <a:pt x="2263794" y="4457243"/>
                  <a:pt x="2262962" y="4457860"/>
                  <a:pt x="2262131" y="4459097"/>
                </a:cubicBezTo>
                <a:cubicBezTo>
                  <a:pt x="2253191" y="4475991"/>
                  <a:pt x="2238429" y="4487736"/>
                  <a:pt x="2211193" y="4487736"/>
                </a:cubicBezTo>
                <a:cubicBezTo>
                  <a:pt x="2179175" y="4487736"/>
                  <a:pt x="2155266" y="4466720"/>
                  <a:pt x="2151107" y="4431694"/>
                </a:cubicBezTo>
                <a:lnTo>
                  <a:pt x="2311405" y="4431694"/>
                </a:lnTo>
                <a:cubicBezTo>
                  <a:pt x="2313691" y="4431694"/>
                  <a:pt x="2314731" y="4430663"/>
                  <a:pt x="2314940" y="4427779"/>
                </a:cubicBezTo>
                <a:cubicBezTo>
                  <a:pt x="2319306" y="4366998"/>
                  <a:pt x="2284793" y="4307866"/>
                  <a:pt x="2210153" y="4307866"/>
                </a:cubicBezTo>
                <a:close/>
                <a:moveTo>
                  <a:pt x="1760480" y="4307866"/>
                </a:moveTo>
                <a:cubicBezTo>
                  <a:pt x="1697417" y="4307866"/>
                  <a:pt x="1651825" y="4352626"/>
                  <a:pt x="1651825" y="4419343"/>
                </a:cubicBezTo>
                <a:cubicBezTo>
                  <a:pt x="1651825" y="4484792"/>
                  <a:pt x="1697417" y="4529976"/>
                  <a:pt x="1760480" y="4529976"/>
                </a:cubicBezTo>
                <a:cubicBezTo>
                  <a:pt x="1824395" y="4529976"/>
                  <a:pt x="1869987" y="4484793"/>
                  <a:pt x="1869987" y="4419343"/>
                </a:cubicBezTo>
                <a:cubicBezTo>
                  <a:pt x="1869987" y="4353047"/>
                  <a:pt x="1824395" y="4307866"/>
                  <a:pt x="1760480" y="4307866"/>
                </a:cubicBezTo>
                <a:close/>
                <a:moveTo>
                  <a:pt x="1202871" y="4307866"/>
                </a:moveTo>
                <a:cubicBezTo>
                  <a:pt x="1136549" y="4307866"/>
                  <a:pt x="1096838" y="4358138"/>
                  <a:pt x="1096838" y="4419744"/>
                </a:cubicBezTo>
                <a:cubicBezTo>
                  <a:pt x="1096838" y="4484438"/>
                  <a:pt x="1140707" y="4529973"/>
                  <a:pt x="1203911" y="4529973"/>
                </a:cubicBezTo>
                <a:cubicBezTo>
                  <a:pt x="1229276" y="4529973"/>
                  <a:pt x="1251107" y="4523174"/>
                  <a:pt x="1268571" y="4509988"/>
                </a:cubicBezTo>
                <a:cubicBezTo>
                  <a:pt x="1292481" y="4493299"/>
                  <a:pt x="1303084" y="4464454"/>
                  <a:pt x="1303084" y="4459097"/>
                </a:cubicBezTo>
                <a:cubicBezTo>
                  <a:pt x="1303084" y="4457860"/>
                  <a:pt x="1302252" y="4457243"/>
                  <a:pt x="1301420" y="4457243"/>
                </a:cubicBezTo>
                <a:lnTo>
                  <a:pt x="1257967" y="4457243"/>
                </a:lnTo>
                <a:cubicBezTo>
                  <a:pt x="1256512" y="4457243"/>
                  <a:pt x="1255680" y="4457860"/>
                  <a:pt x="1254848" y="4459097"/>
                </a:cubicBezTo>
                <a:cubicBezTo>
                  <a:pt x="1245908" y="4475991"/>
                  <a:pt x="1231147" y="4487736"/>
                  <a:pt x="1203910" y="4487736"/>
                </a:cubicBezTo>
                <a:cubicBezTo>
                  <a:pt x="1171893" y="4487736"/>
                  <a:pt x="1147983" y="4466720"/>
                  <a:pt x="1143825" y="4431694"/>
                </a:cubicBezTo>
                <a:lnTo>
                  <a:pt x="1304123" y="4431694"/>
                </a:lnTo>
                <a:cubicBezTo>
                  <a:pt x="1306409" y="4431694"/>
                  <a:pt x="1307449" y="4430663"/>
                  <a:pt x="1307658" y="4427779"/>
                </a:cubicBezTo>
                <a:cubicBezTo>
                  <a:pt x="1312023" y="4366998"/>
                  <a:pt x="1277511" y="4307866"/>
                  <a:pt x="1202871" y="4307866"/>
                </a:cubicBezTo>
                <a:close/>
                <a:moveTo>
                  <a:pt x="439602" y="4245864"/>
                </a:moveTo>
                <a:cubicBezTo>
                  <a:pt x="404637" y="4245864"/>
                  <a:pt x="376293" y="4273953"/>
                  <a:pt x="376293" y="4308603"/>
                </a:cubicBezTo>
                <a:cubicBezTo>
                  <a:pt x="376293" y="4343252"/>
                  <a:pt x="404637" y="4371341"/>
                  <a:pt x="439602" y="4371341"/>
                </a:cubicBezTo>
                <a:cubicBezTo>
                  <a:pt x="474566" y="4371341"/>
                  <a:pt x="502911" y="4343252"/>
                  <a:pt x="502911" y="4308603"/>
                </a:cubicBezTo>
                <a:cubicBezTo>
                  <a:pt x="502911" y="4273953"/>
                  <a:pt x="474566" y="4245864"/>
                  <a:pt x="439602" y="4245864"/>
                </a:cubicBezTo>
                <a:close/>
                <a:moveTo>
                  <a:pt x="1615338" y="4235976"/>
                </a:moveTo>
                <a:cubicBezTo>
                  <a:pt x="1581676" y="4235976"/>
                  <a:pt x="1561649" y="4251177"/>
                  <a:pt x="1561649" y="4285380"/>
                </a:cubicBezTo>
                <a:lnTo>
                  <a:pt x="1561649" y="4314201"/>
                </a:lnTo>
                <a:lnTo>
                  <a:pt x="1532727" y="4314201"/>
                </a:lnTo>
                <a:cubicBezTo>
                  <a:pt x="1531876" y="4314201"/>
                  <a:pt x="1531025" y="4315045"/>
                  <a:pt x="1531025" y="4315890"/>
                </a:cubicBezTo>
                <a:lnTo>
                  <a:pt x="1531025" y="4355582"/>
                </a:lnTo>
                <a:cubicBezTo>
                  <a:pt x="1531025" y="4356426"/>
                  <a:pt x="1531876" y="4357271"/>
                  <a:pt x="1532727" y="4357271"/>
                </a:cubicBezTo>
                <a:lnTo>
                  <a:pt x="1561649" y="4357271"/>
                </a:lnTo>
                <a:lnTo>
                  <a:pt x="1561649" y="4521951"/>
                </a:lnTo>
                <a:cubicBezTo>
                  <a:pt x="1561649" y="4522797"/>
                  <a:pt x="1562503" y="4523640"/>
                  <a:pt x="1563355" y="4523640"/>
                </a:cubicBezTo>
                <a:lnTo>
                  <a:pt x="1605540" y="4523640"/>
                </a:lnTo>
                <a:cubicBezTo>
                  <a:pt x="1606391" y="4523640"/>
                  <a:pt x="1607244" y="4522797"/>
                  <a:pt x="1607244" y="4521951"/>
                </a:cubicBezTo>
                <a:lnTo>
                  <a:pt x="1607244" y="4357271"/>
                </a:lnTo>
                <a:lnTo>
                  <a:pt x="1646312" y="4357271"/>
                </a:lnTo>
                <a:cubicBezTo>
                  <a:pt x="1647164" y="4357271"/>
                  <a:pt x="1648017" y="4356425"/>
                  <a:pt x="1648017" y="4355582"/>
                </a:cubicBezTo>
                <a:lnTo>
                  <a:pt x="1648017" y="4315889"/>
                </a:lnTo>
                <a:cubicBezTo>
                  <a:pt x="1648017" y="4315044"/>
                  <a:pt x="1647164" y="4314200"/>
                  <a:pt x="1646312" y="4314200"/>
                </a:cubicBezTo>
                <a:lnTo>
                  <a:pt x="1607244" y="4314200"/>
                </a:lnTo>
                <a:lnTo>
                  <a:pt x="1607244" y="4296359"/>
                </a:lnTo>
                <a:cubicBezTo>
                  <a:pt x="1607244" y="4284114"/>
                  <a:pt x="1612356" y="4279046"/>
                  <a:pt x="1625565" y="4279046"/>
                </a:cubicBezTo>
                <a:lnTo>
                  <a:pt x="1653634" y="4279046"/>
                </a:lnTo>
                <a:cubicBezTo>
                  <a:pt x="1654489" y="4279046"/>
                  <a:pt x="1655340" y="4278201"/>
                  <a:pt x="1655340" y="4277357"/>
                </a:cubicBezTo>
                <a:lnTo>
                  <a:pt x="1655340" y="4237665"/>
                </a:lnTo>
                <a:cubicBezTo>
                  <a:pt x="1655340" y="4236821"/>
                  <a:pt x="1654489" y="4235976"/>
                  <a:pt x="1653634" y="4235976"/>
                </a:cubicBezTo>
                <a:close/>
                <a:moveTo>
                  <a:pt x="1488359" y="4234524"/>
                </a:moveTo>
                <a:cubicBezTo>
                  <a:pt x="1473019" y="4234524"/>
                  <a:pt x="1459385" y="4247192"/>
                  <a:pt x="1459385" y="4262392"/>
                </a:cubicBezTo>
                <a:cubicBezTo>
                  <a:pt x="1459385" y="4277595"/>
                  <a:pt x="1473019" y="4290262"/>
                  <a:pt x="1488359" y="4290262"/>
                </a:cubicBezTo>
                <a:cubicBezTo>
                  <a:pt x="1503699" y="4290262"/>
                  <a:pt x="1517334" y="4277595"/>
                  <a:pt x="1517334" y="4262392"/>
                </a:cubicBezTo>
                <a:cubicBezTo>
                  <a:pt x="1517334" y="4247191"/>
                  <a:pt x="1503699" y="4234524"/>
                  <a:pt x="1488359" y="4234524"/>
                </a:cubicBezTo>
                <a:close/>
                <a:moveTo>
                  <a:pt x="728603" y="4058216"/>
                </a:moveTo>
                <a:cubicBezTo>
                  <a:pt x="693638" y="4058216"/>
                  <a:pt x="665293" y="4086305"/>
                  <a:pt x="665293" y="4120955"/>
                </a:cubicBezTo>
                <a:cubicBezTo>
                  <a:pt x="665293" y="4139763"/>
                  <a:pt x="674956" y="4155962"/>
                  <a:pt x="687044" y="4167940"/>
                </a:cubicBezTo>
                <a:cubicBezTo>
                  <a:pt x="702237" y="4182997"/>
                  <a:pt x="715946" y="4197792"/>
                  <a:pt x="715946" y="4215680"/>
                </a:cubicBezTo>
                <a:cubicBezTo>
                  <a:pt x="715946" y="4233568"/>
                  <a:pt x="699809" y="4248504"/>
                  <a:pt x="686849" y="4261349"/>
                </a:cubicBezTo>
                <a:cubicBezTo>
                  <a:pt x="674236" y="4273848"/>
                  <a:pt x="665293" y="4289458"/>
                  <a:pt x="665293" y="4308176"/>
                </a:cubicBezTo>
                <a:cubicBezTo>
                  <a:pt x="665293" y="4342826"/>
                  <a:pt x="693638" y="4370915"/>
                  <a:pt x="728603" y="4370915"/>
                </a:cubicBezTo>
                <a:cubicBezTo>
                  <a:pt x="763568" y="4370915"/>
                  <a:pt x="791911" y="4342826"/>
                  <a:pt x="791911" y="4308176"/>
                </a:cubicBezTo>
                <a:cubicBezTo>
                  <a:pt x="791911" y="4289344"/>
                  <a:pt x="782717" y="4273641"/>
                  <a:pt x="770110" y="4261148"/>
                </a:cubicBezTo>
                <a:cubicBezTo>
                  <a:pt x="757326" y="4248479"/>
                  <a:pt x="741467" y="4233568"/>
                  <a:pt x="741467" y="4215680"/>
                </a:cubicBezTo>
                <a:cubicBezTo>
                  <a:pt x="741467" y="4197792"/>
                  <a:pt x="754961" y="4182974"/>
                  <a:pt x="769992" y="4168079"/>
                </a:cubicBezTo>
                <a:cubicBezTo>
                  <a:pt x="782142" y="4156038"/>
                  <a:pt x="791911" y="4139840"/>
                  <a:pt x="791911" y="4120955"/>
                </a:cubicBezTo>
                <a:cubicBezTo>
                  <a:pt x="791911" y="4086305"/>
                  <a:pt x="763568" y="4058216"/>
                  <a:pt x="728603" y="4058216"/>
                </a:cubicBezTo>
                <a:close/>
                <a:moveTo>
                  <a:pt x="439747" y="4058216"/>
                </a:moveTo>
                <a:cubicBezTo>
                  <a:pt x="404702" y="4058216"/>
                  <a:pt x="376293" y="4086369"/>
                  <a:pt x="376293" y="4121098"/>
                </a:cubicBezTo>
                <a:cubicBezTo>
                  <a:pt x="376293" y="4155827"/>
                  <a:pt x="404702" y="4183980"/>
                  <a:pt x="439747" y="4183980"/>
                </a:cubicBezTo>
                <a:cubicBezTo>
                  <a:pt x="474791" y="4183980"/>
                  <a:pt x="503200" y="4155827"/>
                  <a:pt x="503200" y="4121098"/>
                </a:cubicBezTo>
                <a:cubicBezTo>
                  <a:pt x="503200" y="4086369"/>
                  <a:pt x="474791" y="4058216"/>
                  <a:pt x="439747" y="4058216"/>
                </a:cubicBezTo>
                <a:close/>
                <a:moveTo>
                  <a:pt x="0" y="0"/>
                </a:moveTo>
                <a:lnTo>
                  <a:pt x="6780070" y="0"/>
                </a:lnTo>
                <a:cubicBezTo>
                  <a:pt x="6882714" y="0"/>
                  <a:pt x="6965895" y="83162"/>
                  <a:pt x="6965895" y="185782"/>
                </a:cubicBezTo>
                <a:lnTo>
                  <a:pt x="6965895" y="4896357"/>
                </a:lnTo>
                <a:lnTo>
                  <a:pt x="0" y="4896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0F418B-04AA-8DB9-17D6-E9EEB5DD9154}"/>
              </a:ext>
            </a:extLst>
          </p:cNvPr>
          <p:cNvGrpSpPr/>
          <p:nvPr userDrawn="1"/>
        </p:nvGrpSpPr>
        <p:grpSpPr>
          <a:xfrm>
            <a:off x="24666992" y="6270605"/>
            <a:ext cx="3362170" cy="2308324"/>
            <a:chOff x="12347859" y="2346956"/>
            <a:chExt cx="1681523" cy="1154162"/>
          </a:xfrm>
        </p:grpSpPr>
        <p:sp>
          <p:nvSpPr>
            <p:cNvPr id="16" name="textruta 12">
              <a:extLst>
                <a:ext uri="{FF2B5EF4-FFF2-40B4-BE49-F238E27FC236}">
                  <a16:creationId xmlns:a16="http://schemas.microsoft.com/office/drawing/2014/main" id="{E339879D-FA9A-723D-3356-A29598C23A26}"/>
                </a:ext>
              </a:extLst>
            </p:cNvPr>
            <p:cNvSpPr txBox="1"/>
            <p:nvPr userDrawn="1"/>
          </p:nvSpPr>
          <p:spPr>
            <a:xfrm>
              <a:off x="12347859" y="2346956"/>
              <a:ext cx="1681523" cy="115416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If you need to change the color of the logo, right-click outside work area, choose 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from the menu and choose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Solid fill – White or Black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.</a:t>
              </a:r>
            </a:p>
            <a:p>
              <a:endParaRPr lang="en-US" sz="1800" b="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F44A69-9A27-528A-89ED-9E126553E863}"/>
                </a:ext>
              </a:extLst>
            </p:cNvPr>
            <p:cNvSpPr/>
            <p:nvPr userDrawn="1"/>
          </p:nvSpPr>
          <p:spPr>
            <a:xfrm>
              <a:off x="12447545" y="3204753"/>
              <a:ext cx="274101" cy="2741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DBEF2E-8BC4-3705-0B0B-B515C59A1B10}"/>
                </a:ext>
              </a:extLst>
            </p:cNvPr>
            <p:cNvSpPr/>
            <p:nvPr userDrawn="1"/>
          </p:nvSpPr>
          <p:spPr>
            <a:xfrm>
              <a:off x="12804596" y="3204753"/>
              <a:ext cx="274101" cy="2741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</p:grp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1D5D2B1-89F2-67B1-09BC-F03AD2A140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A06A19EF-88D0-048E-FEC5-FF956B12D0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337F7-8FF6-8955-4B44-8F40D4064775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C5BF22-6B2D-9026-B19B-676D7D4B75BF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35" name="textruta 12">
                <a:extLst>
                  <a:ext uri="{FF2B5EF4-FFF2-40B4-BE49-F238E27FC236}">
                    <a16:creationId xmlns:a16="http://schemas.microsoft.com/office/drawing/2014/main" id="{8E33561E-5D28-FFD3-0E0A-D5B23250E6CD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BD45271-8DF1-0825-64DC-5C401AC80024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37" name="Picture 9">
                  <a:extLst>
                    <a:ext uri="{FF2B5EF4-FFF2-40B4-BE49-F238E27FC236}">
                      <a16:creationId xmlns:a16="http://schemas.microsoft.com/office/drawing/2014/main" id="{E6DFF788-F2DD-2A53-CD1D-7A118A1F47B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38" name="Oval 4">
                  <a:extLst>
                    <a:ext uri="{FF2B5EF4-FFF2-40B4-BE49-F238E27FC236}">
                      <a16:creationId xmlns:a16="http://schemas.microsoft.com/office/drawing/2014/main" id="{9BDFEB03-5563-0263-3021-9AF985FF99E2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39" name="Connector: Elbow 131">
                  <a:extLst>
                    <a:ext uri="{FF2B5EF4-FFF2-40B4-BE49-F238E27FC236}">
                      <a16:creationId xmlns:a16="http://schemas.microsoft.com/office/drawing/2014/main" id="{04C542BC-A714-165F-1750-CEE08C6C23AD}"/>
                    </a:ext>
                  </a:extLst>
                </p:cNvPr>
                <p:cNvCxnSpPr>
                  <a:cxnSpLocks/>
                  <a:endCxn id="38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A7AD8D6-8E7C-E7A3-0A7E-5145CE6B12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ED121C-6CFA-2442-2DDF-38CB58165685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4450B92E-3284-06B3-DEE7-639A1EE1874C}"/>
                </a:ext>
              </a:extLst>
            </p:cNvPr>
            <p:cNvCxnSpPr>
              <a:cxnSpLocks/>
              <a:endCxn id="33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1C825EC-A559-21B3-344E-F5663553E1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93491" y="3916898"/>
            <a:ext cx="9332069" cy="75600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669420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ation 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EE6BAFC-D6C9-2304-07A3-D1DA12515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E99F867B-8B51-6AB1-4E88-E3ED754110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4B2EBC4-FD35-50FA-F30E-3C7F2532D165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2FC8E2D-2D37-4004-30C6-E3B6EFC967F8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47" name="textruta 12">
                <a:extLst>
                  <a:ext uri="{FF2B5EF4-FFF2-40B4-BE49-F238E27FC236}">
                    <a16:creationId xmlns:a16="http://schemas.microsoft.com/office/drawing/2014/main" id="{45030264-A791-373D-C9E7-260D19245510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FA933B1-837D-891D-9B5C-782081BACC6B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49" name="Picture 9">
                  <a:extLst>
                    <a:ext uri="{FF2B5EF4-FFF2-40B4-BE49-F238E27FC236}">
                      <a16:creationId xmlns:a16="http://schemas.microsoft.com/office/drawing/2014/main" id="{905B3AF4-60B4-5187-CC27-98DEE921213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50" name="Oval 4">
                  <a:extLst>
                    <a:ext uri="{FF2B5EF4-FFF2-40B4-BE49-F238E27FC236}">
                      <a16:creationId xmlns:a16="http://schemas.microsoft.com/office/drawing/2014/main" id="{8B7AAB56-95D7-61CA-CDF1-B68C242531A6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51" name="Connector: Elbow 131">
                  <a:extLst>
                    <a:ext uri="{FF2B5EF4-FFF2-40B4-BE49-F238E27FC236}">
                      <a16:creationId xmlns:a16="http://schemas.microsoft.com/office/drawing/2014/main" id="{1C697DCD-22E9-C3F4-E98F-4851B5B6A35E}"/>
                    </a:ext>
                  </a:extLst>
                </p:cNvPr>
                <p:cNvCxnSpPr>
                  <a:cxnSpLocks/>
                  <a:endCxn id="50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3512259-9788-B7AC-C5E2-10F774C981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3657F7-CF14-5D5D-8216-38490555A1A4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2BF2BA38-3D6B-5485-FDCD-EB48FF3087BF}"/>
                </a:ext>
              </a:extLst>
            </p:cNvPr>
            <p:cNvCxnSpPr>
              <a:cxnSpLocks/>
              <a:endCxn id="45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25E9BE78-5BFE-284F-D877-EE26459DA3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1410" y="3924296"/>
            <a:ext cx="7005121" cy="72144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1E448FEA-CB8F-A752-7F29-06B2CAFB64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3976" y="3924296"/>
            <a:ext cx="7005121" cy="72144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4A0F6A6-013D-115F-2BA4-941799EEA54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606541" y="3924296"/>
            <a:ext cx="7005121" cy="72144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43184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62CB898-B822-7DAA-405E-2133F75E490A}"/>
              </a:ext>
            </a:extLst>
          </p:cNvPr>
          <p:cNvGrpSpPr/>
          <p:nvPr userDrawn="1"/>
        </p:nvGrpSpPr>
        <p:grpSpPr>
          <a:xfrm>
            <a:off x="24689288" y="46169"/>
            <a:ext cx="3362170" cy="3416320"/>
            <a:chOff x="12347859" y="300083"/>
            <a:chExt cx="1681523" cy="1708160"/>
          </a:xfrm>
        </p:grpSpPr>
        <p:sp>
          <p:nvSpPr>
            <p:cNvPr id="6" name="textruta 12">
              <a:extLst>
                <a:ext uri="{FF2B5EF4-FFF2-40B4-BE49-F238E27FC236}">
                  <a16:creationId xmlns:a16="http://schemas.microsoft.com/office/drawing/2014/main" id="{DF1B5902-851C-0CAA-BA04-4D0A2105386E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7081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add a </a:t>
              </a:r>
              <a:r>
                <a:rPr lang="en-US" sz="1800" baseline="0" dirty="0" err="1">
                  <a:latin typeface="+mn-lt"/>
                  <a:cs typeface="Arial" panose="020B0604020202020204" pitchFamily="34" charset="0"/>
                </a:rPr>
                <a:t>subheader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,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after your headline then use this function to toggle down </a:t>
              </a:r>
              <a:br>
                <a:rPr lang="en-US" sz="1800" baseline="0" dirty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for a sub-header.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955E61-BA35-C484-830C-9965EEB6712A}"/>
                </a:ext>
              </a:extLst>
            </p:cNvPr>
            <p:cNvGrpSpPr/>
            <p:nvPr userDrawn="1"/>
          </p:nvGrpSpPr>
          <p:grpSpPr>
            <a:xfrm>
              <a:off x="12475248" y="1088937"/>
              <a:ext cx="1422121" cy="780937"/>
              <a:chOff x="12475248" y="1457279"/>
              <a:chExt cx="1422121" cy="780937"/>
            </a:xfrm>
          </p:grpSpPr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2F40A19F-EF52-75A6-C2CC-A75A977BAEE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516799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25" name="Oval 4">
                <a:extLst>
                  <a:ext uri="{FF2B5EF4-FFF2-40B4-BE49-F238E27FC236}">
                    <a16:creationId xmlns:a16="http://schemas.microsoft.com/office/drawing/2014/main" id="{FD0FA2DD-8D2A-FCBB-6B7A-A14F6C6BEEE4}"/>
                  </a:ext>
                </a:extLst>
              </p:cNvPr>
              <p:cNvSpPr/>
              <p:nvPr userDrawn="1"/>
            </p:nvSpPr>
            <p:spPr>
              <a:xfrm>
                <a:off x="13146898" y="1740096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26" name="Connector: Elbow 131">
                <a:extLst>
                  <a:ext uri="{FF2B5EF4-FFF2-40B4-BE49-F238E27FC236}">
                    <a16:creationId xmlns:a16="http://schemas.microsoft.com/office/drawing/2014/main" id="{B57357AB-06EA-B418-9678-5D5FDF9AB091}"/>
                  </a:ext>
                </a:extLst>
              </p:cNvPr>
              <p:cNvCxnSpPr>
                <a:cxnSpLocks/>
                <a:endCxn id="25" idx="0"/>
              </p:cNvCxnSpPr>
              <p:nvPr userDrawn="1"/>
            </p:nvCxnSpPr>
            <p:spPr>
              <a:xfrm rot="5400000">
                <a:off x="13277310" y="1468276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BD022142-9179-1608-FB54-7C60FC677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54AA4737-68D0-BF1A-5F28-1AF01029BB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90516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Proprietary + Confidential. © Verifone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82770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of fou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754" y="9590399"/>
            <a:ext cx="5453232" cy="1545614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4FD6D452-A716-6DBE-6782-4C6DDFDA3B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5724" y="9590399"/>
            <a:ext cx="5453232" cy="1545614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BE05010-EE38-916B-9B96-15C748D872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68694" y="9590399"/>
            <a:ext cx="5453232" cy="1545614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E2A9B9A5-A0F2-2ED6-F14C-36FD22252B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181662" y="9590399"/>
            <a:ext cx="5453232" cy="1545614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05D37A1-BA65-8CF1-485F-3CE241054DC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42757" y="3905251"/>
            <a:ext cx="5460164" cy="546158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D288630-D7A3-049B-21D7-036E3547AB4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55725" y="3905251"/>
            <a:ext cx="5460164" cy="546158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3CD5939-B285-2CE8-3D9B-3838690C18A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368693" y="3905251"/>
            <a:ext cx="5460164" cy="546158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0523C7B2-2C9B-C1AE-410E-8E4955ECDDD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8181663" y="3905251"/>
            <a:ext cx="5460164" cy="546158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732D25E2-D27F-AA55-1258-1EA46279CF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245A1876-E28C-6945-4676-5BFA699037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E81D70-BF96-8E3C-AD5E-944FE124D968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38" name="textruta 12">
              <a:extLst>
                <a:ext uri="{FF2B5EF4-FFF2-40B4-BE49-F238E27FC236}">
                  <a16:creationId xmlns:a16="http://schemas.microsoft.com/office/drawing/2014/main" id="{863051FB-289D-DB95-819C-71CE2BB784D9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E00CCB-DDEF-25CC-BD48-165B5BBDC28F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40" name="Picture 9">
                <a:extLst>
                  <a:ext uri="{FF2B5EF4-FFF2-40B4-BE49-F238E27FC236}">
                    <a16:creationId xmlns:a16="http://schemas.microsoft.com/office/drawing/2014/main" id="{E5B2E811-0650-B641-9657-ABB195FB3F4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41" name="Oval 4">
                <a:extLst>
                  <a:ext uri="{FF2B5EF4-FFF2-40B4-BE49-F238E27FC236}">
                    <a16:creationId xmlns:a16="http://schemas.microsoft.com/office/drawing/2014/main" id="{976D3F3D-D941-6022-61F0-5C779B368F8E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42" name="Connector: Elbow 131">
                <a:extLst>
                  <a:ext uri="{FF2B5EF4-FFF2-40B4-BE49-F238E27FC236}">
                    <a16:creationId xmlns:a16="http://schemas.microsoft.com/office/drawing/2014/main" id="{84C842FD-FE99-9E02-23EF-208A5B65CCD5}"/>
                  </a:ext>
                </a:extLst>
              </p:cNvPr>
              <p:cNvCxnSpPr>
                <a:cxnSpLocks/>
                <a:endCxn id="41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8690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37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of four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754" y="9590399"/>
            <a:ext cx="5453232" cy="1545614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4FD6D452-A716-6DBE-6782-4C6DDFDA3B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5724" y="9590399"/>
            <a:ext cx="5453232" cy="1545614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BE05010-EE38-916B-9B96-15C748D872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68694" y="9590399"/>
            <a:ext cx="5453232" cy="1545614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E2A9B9A5-A0F2-2ED6-F14C-36FD22252B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181662" y="9590399"/>
            <a:ext cx="5453232" cy="1545614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05D37A1-BA65-8CF1-485F-3CE241054DC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42757" y="3905251"/>
            <a:ext cx="5460164" cy="546158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FCE544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D288630-D7A3-049B-21D7-036E3547AB4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55725" y="3905251"/>
            <a:ext cx="5460164" cy="546158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D3135D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3CD5939-B285-2CE8-3D9B-3838690C18A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368693" y="3905251"/>
            <a:ext cx="5460164" cy="546158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05C98C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0523C7B2-2C9B-C1AE-410E-8E4955ECDDD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8181663" y="3905251"/>
            <a:ext cx="5460164" cy="546158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FC704F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0BEE942-ABB6-E099-B3B8-41E1A18DA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68F7E28E-FB4E-1894-AE40-8D26BF8A3A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1DA72-2378-8F98-3DC1-58BD896E0B35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38" name="textruta 12">
              <a:extLst>
                <a:ext uri="{FF2B5EF4-FFF2-40B4-BE49-F238E27FC236}">
                  <a16:creationId xmlns:a16="http://schemas.microsoft.com/office/drawing/2014/main" id="{E9DAB15D-B27A-9A37-520F-BB83DA404385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1467C35-2283-7B33-A3CB-3DC09424303C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40" name="Picture 9">
                <a:extLst>
                  <a:ext uri="{FF2B5EF4-FFF2-40B4-BE49-F238E27FC236}">
                    <a16:creationId xmlns:a16="http://schemas.microsoft.com/office/drawing/2014/main" id="{5AEB0BB2-58F4-46D7-4EC3-5ABC9C96D2E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41" name="Oval 4">
                <a:extLst>
                  <a:ext uri="{FF2B5EF4-FFF2-40B4-BE49-F238E27FC236}">
                    <a16:creationId xmlns:a16="http://schemas.microsoft.com/office/drawing/2014/main" id="{A4DC84E3-02E1-66DC-A868-335121D32A08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42" name="Connector: Elbow 131">
                <a:extLst>
                  <a:ext uri="{FF2B5EF4-FFF2-40B4-BE49-F238E27FC236}">
                    <a16:creationId xmlns:a16="http://schemas.microsoft.com/office/drawing/2014/main" id="{FA1873E0-2187-2496-6FDB-11623F47CA5C}"/>
                  </a:ext>
                </a:extLst>
              </p:cNvPr>
              <p:cNvCxnSpPr>
                <a:cxnSpLocks/>
                <a:endCxn id="41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5044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of six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755" y="7754400"/>
            <a:ext cx="3542993" cy="1994400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05D37A1-BA65-8CF1-485F-3CE241054DC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42759" y="3905252"/>
            <a:ext cx="3542993" cy="354391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FCE544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E7236F39-AAF2-3D55-88B3-42F98E9C94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12707" y="7754400"/>
            <a:ext cx="3542993" cy="1994400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icture Placeholder 33">
            <a:extLst>
              <a:ext uri="{FF2B5EF4-FFF2-40B4-BE49-F238E27FC236}">
                <a16:creationId xmlns:a16="http://schemas.microsoft.com/office/drawing/2014/main" id="{F4991FD8-E1EB-4687-E201-05B962D3DB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12711" y="3905252"/>
            <a:ext cx="3542993" cy="354391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D3135D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46AE5254-A38B-8CD1-BAD1-D9150005D5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82658" y="7754400"/>
            <a:ext cx="3542993" cy="1994400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D5EF59A2-A5EB-1BD6-81BB-42D3715496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82662" y="3905252"/>
            <a:ext cx="3542993" cy="354391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FC704F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C592DFC1-1963-44A9-CF1E-D00557EDA8F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352610" y="7754400"/>
            <a:ext cx="3542993" cy="1994400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icture Placeholder 33">
            <a:extLst>
              <a:ext uri="{FF2B5EF4-FFF2-40B4-BE49-F238E27FC236}">
                <a16:creationId xmlns:a16="http://schemas.microsoft.com/office/drawing/2014/main" id="{38239B6E-C410-D383-D328-FD2F19E0023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352614" y="3905252"/>
            <a:ext cx="3542993" cy="354391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B5A465A1-1135-739C-3871-8A145EB13A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222562" y="7754400"/>
            <a:ext cx="3542993" cy="1994400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695D18D2-11E9-3C3F-B0FA-142D39344F3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6222566" y="3905252"/>
            <a:ext cx="3542993" cy="354391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05C98C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A7E63A21-01F8-CA9B-700A-4A2C41B222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92514" y="7787656"/>
            <a:ext cx="3542993" cy="1994400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Picture Placeholder 33">
            <a:extLst>
              <a:ext uri="{FF2B5EF4-FFF2-40B4-BE49-F238E27FC236}">
                <a16:creationId xmlns:a16="http://schemas.microsoft.com/office/drawing/2014/main" id="{3655A1F2-D7DE-4C3E-AC89-56F857ED459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0092518" y="3905252"/>
            <a:ext cx="3542993" cy="354391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AD0042"/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38892F0C-FAA4-402B-8DE9-941C474D27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A58DAEFB-22E8-22F9-6FA0-15D5D4C803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03300E-40A9-F35C-D235-F41D1B2D40F5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42" name="textruta 12">
              <a:extLst>
                <a:ext uri="{FF2B5EF4-FFF2-40B4-BE49-F238E27FC236}">
                  <a16:creationId xmlns:a16="http://schemas.microsoft.com/office/drawing/2014/main" id="{D8C834EE-A77E-953A-4300-3737FA435B34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A4944D-7D25-E4AD-B69B-4F86F220BD63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44" name="Picture 9">
                <a:extLst>
                  <a:ext uri="{FF2B5EF4-FFF2-40B4-BE49-F238E27FC236}">
                    <a16:creationId xmlns:a16="http://schemas.microsoft.com/office/drawing/2014/main" id="{8C9509B1-32C1-B667-F4A8-B78A4F59276D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45" name="Oval 4">
                <a:extLst>
                  <a:ext uri="{FF2B5EF4-FFF2-40B4-BE49-F238E27FC236}">
                    <a16:creationId xmlns:a16="http://schemas.microsoft.com/office/drawing/2014/main" id="{71969057-63C7-6A64-3F34-3A24D8B5BB4D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46" name="Connector: Elbow 131">
                <a:extLst>
                  <a:ext uri="{FF2B5EF4-FFF2-40B4-BE49-F238E27FC236}">
                    <a16:creationId xmlns:a16="http://schemas.microsoft.com/office/drawing/2014/main" id="{D9992F9A-0031-67E4-5E70-683C429A4DBF}"/>
                  </a:ext>
                </a:extLst>
              </p:cNvPr>
              <p:cNvCxnSpPr>
                <a:cxnSpLocks/>
                <a:endCxn id="45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864312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of six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23037" y="3905250"/>
            <a:ext cx="6327150" cy="1994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05D37A1-BA65-8CF1-485F-3CE241054DC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61770" y="3905253"/>
            <a:ext cx="1877577" cy="187806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FCE544"/>
          </a:solidFill>
        </p:spPr>
        <p:txBody>
          <a:bodyPr wrap="square" tIns="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25A52B0-2809-0025-D300-59959486F5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727847" y="3905250"/>
            <a:ext cx="6327150" cy="1994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4A6CE5CE-537B-8F21-B5BF-2B23D6E14C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366580" y="3905253"/>
            <a:ext cx="1877577" cy="187806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0" anchor="ctr">
            <a:noAutofit/>
          </a:bodyPr>
          <a:lstStyle>
            <a:lvl1pPr marL="0" indent="0" algn="ctr">
              <a:buNone/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AF1802F4-513D-672D-82C1-EF9623DC49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3037" y="6616922"/>
            <a:ext cx="6327150" cy="1994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Picture Placeholder 33">
            <a:extLst>
              <a:ext uri="{FF2B5EF4-FFF2-40B4-BE49-F238E27FC236}">
                <a16:creationId xmlns:a16="http://schemas.microsoft.com/office/drawing/2014/main" id="{853A56A0-CC67-3768-00E9-F8BEE8A2DDE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161770" y="6616923"/>
            <a:ext cx="1877577" cy="187806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D3135D"/>
          </a:solidFill>
        </p:spPr>
        <p:txBody>
          <a:bodyPr wrap="square" tIns="0" anchor="ctr">
            <a:noAutofit/>
          </a:bodyPr>
          <a:lstStyle>
            <a:lvl1pPr marL="0" indent="0" algn="ctr">
              <a:buNone/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42" name="Text Placeholder 22">
            <a:extLst>
              <a:ext uri="{FF2B5EF4-FFF2-40B4-BE49-F238E27FC236}">
                <a16:creationId xmlns:a16="http://schemas.microsoft.com/office/drawing/2014/main" id="{CFB29952-7A1D-05F1-5FFA-E50C90C189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727847" y="6616922"/>
            <a:ext cx="6327150" cy="1994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65B8A6A3-113E-A966-6D78-BE3826C1526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366580" y="6616923"/>
            <a:ext cx="1877577" cy="187806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05C98C"/>
          </a:solidFill>
        </p:spPr>
        <p:txBody>
          <a:bodyPr wrap="square" tIns="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44" name="Text Placeholder 22">
            <a:extLst>
              <a:ext uri="{FF2B5EF4-FFF2-40B4-BE49-F238E27FC236}">
                <a16:creationId xmlns:a16="http://schemas.microsoft.com/office/drawing/2014/main" id="{36312710-70BF-CEF5-C5FB-E1390C7C371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23037" y="9328592"/>
            <a:ext cx="6327150" cy="1994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7E34E679-C3AD-E087-4F48-CE4EC045F60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161770" y="9328593"/>
            <a:ext cx="1877577" cy="187806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FC704F"/>
          </a:solidFill>
        </p:spPr>
        <p:txBody>
          <a:bodyPr wrap="square" tIns="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46" name="Text Placeholder 22">
            <a:extLst>
              <a:ext uri="{FF2B5EF4-FFF2-40B4-BE49-F238E27FC236}">
                <a16:creationId xmlns:a16="http://schemas.microsoft.com/office/drawing/2014/main" id="{3C0678C4-B1C5-AA73-70FD-1EDE915041F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727847" y="9328592"/>
            <a:ext cx="6327150" cy="19944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F546B710-3B96-01D0-3078-DFBAC2BBF86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366580" y="9328593"/>
            <a:ext cx="1877577" cy="1878066"/>
          </a:xfrm>
          <a:custGeom>
            <a:avLst/>
            <a:gdLst>
              <a:gd name="connsiteX0" fmla="*/ 207240 w 2730793"/>
              <a:gd name="connsiteY0" fmla="*/ 0 h 2730793"/>
              <a:gd name="connsiteX1" fmla="*/ 2523553 w 2730793"/>
              <a:gd name="connsiteY1" fmla="*/ 0 h 2730793"/>
              <a:gd name="connsiteX2" fmla="*/ 2730793 w 2730793"/>
              <a:gd name="connsiteY2" fmla="*/ 207240 h 2730793"/>
              <a:gd name="connsiteX3" fmla="*/ 2730793 w 2730793"/>
              <a:gd name="connsiteY3" fmla="*/ 2523553 h 2730793"/>
              <a:gd name="connsiteX4" fmla="*/ 2523553 w 2730793"/>
              <a:gd name="connsiteY4" fmla="*/ 2730793 h 2730793"/>
              <a:gd name="connsiteX5" fmla="*/ 207240 w 2730793"/>
              <a:gd name="connsiteY5" fmla="*/ 2730793 h 2730793"/>
              <a:gd name="connsiteX6" fmla="*/ 0 w 2730793"/>
              <a:gd name="connsiteY6" fmla="*/ 2523553 h 2730793"/>
              <a:gd name="connsiteX7" fmla="*/ 0 w 2730793"/>
              <a:gd name="connsiteY7" fmla="*/ 207240 h 2730793"/>
              <a:gd name="connsiteX8" fmla="*/ 207240 w 2730793"/>
              <a:gd name="connsiteY8" fmla="*/ 0 h 273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0793" h="2730793">
                <a:moveTo>
                  <a:pt x="207240" y="0"/>
                </a:moveTo>
                <a:lnTo>
                  <a:pt x="2523553" y="0"/>
                </a:lnTo>
                <a:cubicBezTo>
                  <a:pt x="2638009" y="0"/>
                  <a:pt x="2730793" y="92785"/>
                  <a:pt x="2730793" y="207240"/>
                </a:cubicBezTo>
                <a:lnTo>
                  <a:pt x="2730793" y="2523553"/>
                </a:lnTo>
                <a:cubicBezTo>
                  <a:pt x="2730793" y="2638009"/>
                  <a:pt x="2638009" y="2730793"/>
                  <a:pt x="2523553" y="2730793"/>
                </a:cubicBezTo>
                <a:lnTo>
                  <a:pt x="207240" y="2730793"/>
                </a:lnTo>
                <a:cubicBezTo>
                  <a:pt x="92785" y="2730793"/>
                  <a:pt x="0" y="2638009"/>
                  <a:pt x="0" y="2523553"/>
                </a:cubicBezTo>
                <a:lnTo>
                  <a:pt x="0" y="207240"/>
                </a:lnTo>
                <a:cubicBezTo>
                  <a:pt x="0" y="92785"/>
                  <a:pt x="92785" y="0"/>
                  <a:pt x="207240" y="0"/>
                </a:cubicBezTo>
                <a:close/>
              </a:path>
            </a:pathLst>
          </a:custGeom>
          <a:solidFill>
            <a:srgbClr val="AD0042"/>
          </a:solidFill>
        </p:spPr>
        <p:txBody>
          <a:bodyPr wrap="square" tIns="0" anchor="ctr">
            <a:noAutofit/>
          </a:bodyPr>
          <a:lstStyle>
            <a:lvl1pPr marL="0" indent="0" algn="ctr">
              <a:buNone/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861A92F4-C34C-9529-A31A-DB764BC949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C6E9D7E0-F9C4-F8A7-6BBF-3747CFFF02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4A484E-D7E9-00EE-61FC-7017FFF6AACD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33" name="textruta 12">
              <a:extLst>
                <a:ext uri="{FF2B5EF4-FFF2-40B4-BE49-F238E27FC236}">
                  <a16:creationId xmlns:a16="http://schemas.microsoft.com/office/drawing/2014/main" id="{9D0B4D6B-AAB9-EED2-04AC-C209DDAA4DDA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BC320AC-7E7A-2E9F-168C-108B589ABAF6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C0E2EF98-AF60-2D2A-F52F-4F099F183CF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7F475481-FE90-CD19-3E61-1E625D8D7D04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39" name="Connector: Elbow 131">
                <a:extLst>
                  <a:ext uri="{FF2B5EF4-FFF2-40B4-BE49-F238E27FC236}">
                    <a16:creationId xmlns:a16="http://schemas.microsoft.com/office/drawing/2014/main" id="{FF929BC5-CB73-A747-7D44-72B88763EE82}"/>
                  </a:ext>
                </a:extLst>
              </p:cNvPr>
              <p:cNvCxnSpPr>
                <a:cxnSpLocks/>
                <a:endCxn id="38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74893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3">
            <a:extLst>
              <a:ext uri="{FF2B5EF4-FFF2-40B4-BE49-F238E27FC236}">
                <a16:creationId xmlns:a16="http://schemas.microsoft.com/office/drawing/2014/main" id="{3DC392EA-0480-8282-FEDD-F7C12624B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80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bg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111" y="2331259"/>
            <a:ext cx="5387877" cy="8554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ECB426-99B8-354C-E7A9-13133E9E0B29}"/>
              </a:ext>
            </a:extLst>
          </p:cNvPr>
          <p:cNvCxnSpPr/>
          <p:nvPr userDrawn="1"/>
        </p:nvCxnSpPr>
        <p:spPr>
          <a:xfrm>
            <a:off x="12188213" y="2331258"/>
            <a:ext cx="0" cy="900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81B40D-EBCC-6AE6-930B-A9CB5066DBAE}"/>
              </a:ext>
            </a:extLst>
          </p:cNvPr>
          <p:cNvCxnSpPr/>
          <p:nvPr userDrawn="1"/>
        </p:nvCxnSpPr>
        <p:spPr>
          <a:xfrm>
            <a:off x="17992257" y="2331258"/>
            <a:ext cx="0" cy="900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B398FD-BCBD-3EFD-FA89-89E206A4675C}"/>
              </a:ext>
            </a:extLst>
          </p:cNvPr>
          <p:cNvCxnSpPr>
            <a:cxnSpLocks/>
          </p:cNvCxnSpPr>
          <p:nvPr userDrawn="1"/>
        </p:nvCxnSpPr>
        <p:spPr>
          <a:xfrm>
            <a:off x="6384169" y="2331258"/>
            <a:ext cx="0" cy="900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8111" y="3247200"/>
            <a:ext cx="5387877" cy="16078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11997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XXXXX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F4D206-FD76-896F-0BB0-AAA5F1CA3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7488" y="2331259"/>
            <a:ext cx="5387877" cy="8554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B48DE410-474F-F0C7-241C-8C3D033401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387495" y="2331259"/>
            <a:ext cx="5387877" cy="8554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F5D07AF-A5FC-6FCB-DA2C-2A43D5BAF8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177187" y="2331259"/>
            <a:ext cx="5387877" cy="8554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D598F520-AC60-1CF3-C903-1C500B2EA8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7488" y="3247200"/>
            <a:ext cx="5387877" cy="16078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11997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XXXXX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ACDA413B-EB8B-7087-AB71-58C63AD286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387495" y="3247200"/>
            <a:ext cx="5387877" cy="16078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11997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XXXXX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15E8EA16-E5CB-68E5-4F31-6D81E1D73D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177187" y="3247200"/>
            <a:ext cx="5387877" cy="16078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11997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1350542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E050C-C977-55AA-8A56-6B0D8ABDD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6" b="166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bg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111" y="2331259"/>
            <a:ext cx="5387877" cy="8554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ECB426-99B8-354C-E7A9-13133E9E0B29}"/>
              </a:ext>
            </a:extLst>
          </p:cNvPr>
          <p:cNvCxnSpPr/>
          <p:nvPr userDrawn="1"/>
        </p:nvCxnSpPr>
        <p:spPr>
          <a:xfrm>
            <a:off x="12188213" y="2331258"/>
            <a:ext cx="0" cy="900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81B40D-EBCC-6AE6-930B-A9CB5066DBAE}"/>
              </a:ext>
            </a:extLst>
          </p:cNvPr>
          <p:cNvCxnSpPr/>
          <p:nvPr userDrawn="1"/>
        </p:nvCxnSpPr>
        <p:spPr>
          <a:xfrm>
            <a:off x="17992257" y="2331258"/>
            <a:ext cx="0" cy="900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B398FD-BCBD-3EFD-FA89-89E206A4675C}"/>
              </a:ext>
            </a:extLst>
          </p:cNvPr>
          <p:cNvCxnSpPr>
            <a:cxnSpLocks/>
          </p:cNvCxnSpPr>
          <p:nvPr userDrawn="1"/>
        </p:nvCxnSpPr>
        <p:spPr>
          <a:xfrm>
            <a:off x="6384169" y="2331258"/>
            <a:ext cx="0" cy="900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8111" y="3247200"/>
            <a:ext cx="5387877" cy="16078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11997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XXXXX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F4D206-FD76-896F-0BB0-AAA5F1CA3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7488" y="2331259"/>
            <a:ext cx="5387877" cy="8554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B48DE410-474F-F0C7-241C-8C3D033401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387495" y="2331259"/>
            <a:ext cx="5387877" cy="8554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F5D07AF-A5FC-6FCB-DA2C-2A43D5BAF8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177187" y="2331259"/>
            <a:ext cx="5387877" cy="8554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D598F520-AC60-1CF3-C903-1C500B2EA8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7488" y="3247200"/>
            <a:ext cx="5387877" cy="16078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11997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XXXXX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ACDA413B-EB8B-7087-AB71-58C63AD286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387495" y="3247200"/>
            <a:ext cx="5387877" cy="16078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11997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XXXXX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15E8EA16-E5CB-68E5-4F31-6D81E1D73D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177187" y="3247200"/>
            <a:ext cx="5387877" cy="160786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11997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5006648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3">
            <a:extLst>
              <a:ext uri="{FF2B5EF4-FFF2-40B4-BE49-F238E27FC236}">
                <a16:creationId xmlns:a16="http://schemas.microsoft.com/office/drawing/2014/main" id="{C38A96A8-2FC3-7540-66B9-FCA65013F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b="80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bg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406" y="2926294"/>
            <a:ext cx="17421212" cy="66024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tabLst/>
              <a:defRPr sz="9998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a large statement or quote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8B98515-DB8E-9744-6566-4E6BBB6C89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7" y="9885600"/>
            <a:ext cx="17419874" cy="1108260"/>
          </a:xfrm>
        </p:spPr>
        <p:txBody>
          <a:bodyPr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7803941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E050C-C977-55AA-8A56-6B0D8ABDD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46" b="166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bg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406" y="2926294"/>
            <a:ext cx="17421212" cy="66024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tabLst/>
              <a:defRPr sz="9998" b="0" i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a large statement or quote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8B98515-DB8E-9744-6566-4E6BBB6C89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7" y="9885600"/>
            <a:ext cx="17419874" cy="1108260"/>
          </a:xfrm>
        </p:spPr>
        <p:txBody>
          <a:bodyPr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554799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406" y="3376800"/>
            <a:ext cx="17421212" cy="66024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tabLst/>
              <a:defRPr sz="9998" b="0" i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a large statement or quote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8B98515-DB8E-9744-6566-4E6BBB6C89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7" y="10209600"/>
            <a:ext cx="17419874" cy="1108260"/>
          </a:xfrm>
        </p:spPr>
        <p:txBody>
          <a:bodyPr/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name and 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B8B7A8-6696-5AF7-A05D-749B1D60D6A6}"/>
              </a:ext>
            </a:extLst>
          </p:cNvPr>
          <p:cNvGrpSpPr/>
          <p:nvPr userDrawn="1"/>
        </p:nvGrpSpPr>
        <p:grpSpPr>
          <a:xfrm>
            <a:off x="24689288" y="46167"/>
            <a:ext cx="3362170" cy="3693320"/>
            <a:chOff x="12347859" y="-115416"/>
            <a:chExt cx="1681523" cy="1846660"/>
          </a:xfrm>
        </p:grpSpPr>
        <p:sp>
          <p:nvSpPr>
            <p:cNvPr id="6" name="textruta 12">
              <a:extLst>
                <a:ext uri="{FF2B5EF4-FFF2-40B4-BE49-F238E27FC236}">
                  <a16:creationId xmlns:a16="http://schemas.microsoft.com/office/drawing/2014/main" id="{AD8DA622-F4F5-881C-ABB3-F02424E8648B}"/>
                </a:ext>
              </a:extLst>
            </p:cNvPr>
            <p:cNvSpPr txBox="1"/>
            <p:nvPr userDrawn="1"/>
          </p:nvSpPr>
          <p:spPr>
            <a:xfrm>
              <a:off x="12347859" y="-115416"/>
              <a:ext cx="1681523" cy="18466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change the background color, right-click outside the workspace, go to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and select </a:t>
              </a:r>
              <a:br>
                <a:rPr lang="en-US" sz="1800" baseline="0" dirty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the wanted color. </a:t>
              </a:r>
            </a:p>
            <a:p>
              <a:endParaRPr lang="en-US" sz="180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You can </a:t>
              </a:r>
              <a:r>
                <a:rPr lang="en-US" sz="1800" u="sng" baseline="0" dirty="0">
                  <a:latin typeface="+mn-lt"/>
                  <a:cs typeface="Arial" panose="020B0604020202020204" pitchFamily="34" charset="0"/>
                </a:rPr>
                <a:t>only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choose from the colors listed below: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9C3586-D128-8E93-5C18-A5A826F852D1}"/>
                </a:ext>
              </a:extLst>
            </p:cNvPr>
            <p:cNvSpPr/>
            <p:nvPr userDrawn="1"/>
          </p:nvSpPr>
          <p:spPr>
            <a:xfrm>
              <a:off x="12452350" y="1112837"/>
              <a:ext cx="136525" cy="13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138297-67B8-A9C0-14B3-1166D55D2359}"/>
                </a:ext>
              </a:extLst>
            </p:cNvPr>
            <p:cNvSpPr/>
            <p:nvPr userDrawn="1"/>
          </p:nvSpPr>
          <p:spPr>
            <a:xfrm>
              <a:off x="12452350" y="1290486"/>
              <a:ext cx="136525" cy="13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E73306-9EA8-2C73-E239-6082060DE2CA}"/>
                </a:ext>
              </a:extLst>
            </p:cNvPr>
            <p:cNvSpPr/>
            <p:nvPr userDrawn="1"/>
          </p:nvSpPr>
          <p:spPr>
            <a:xfrm>
              <a:off x="12452350" y="1468136"/>
              <a:ext cx="136525" cy="13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BA510F-FF92-67DB-C45C-8C2663FC6292}"/>
                </a:ext>
              </a:extLst>
            </p:cNvPr>
            <p:cNvSpPr txBox="1"/>
            <p:nvPr userDrawn="1"/>
          </p:nvSpPr>
          <p:spPr>
            <a:xfrm>
              <a:off x="12671424" y="1102765"/>
              <a:ext cx="1303845" cy="501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en-US" sz="1600" dirty="0"/>
                <a:t>Light green, Accent 1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Light Gray, Background 2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White, Background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441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406" y="3376800"/>
            <a:ext cx="17421212" cy="66024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tabLst/>
              <a:defRPr sz="9998" b="0" i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a large statement or quote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8B98515-DB8E-9744-6566-4E6BBB6C89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7" y="10209600"/>
            <a:ext cx="17419874" cy="1108260"/>
          </a:xfrm>
        </p:spPr>
        <p:txBody>
          <a:bodyPr/>
          <a:lstStyle>
            <a:lvl1pPr marL="0" indent="0">
              <a:buNone/>
              <a:defRPr sz="31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name and 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33EEB2-CDB4-11CF-24D7-DA6054D613FE}"/>
              </a:ext>
            </a:extLst>
          </p:cNvPr>
          <p:cNvGrpSpPr/>
          <p:nvPr userDrawn="1"/>
        </p:nvGrpSpPr>
        <p:grpSpPr>
          <a:xfrm>
            <a:off x="742752" y="736601"/>
            <a:ext cx="22916759" cy="12231042"/>
            <a:chOff x="371473" y="368300"/>
            <a:chExt cx="11461364" cy="611552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A8C0DB2-B497-332F-FAEF-65C5184A4AB2}"/>
                </a:ext>
              </a:extLst>
            </p:cNvPr>
            <p:cNvSpPr/>
            <p:nvPr/>
          </p:nvSpPr>
          <p:spPr>
            <a:xfrm>
              <a:off x="9095274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4" y="6738"/>
                    <a:pt x="8604" y="4301"/>
                  </a:cubicBezTo>
                  <a:cubicBezTo>
                    <a:pt x="8604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BC05DDF-FAEC-F969-741A-A3315E45A91D}"/>
                </a:ext>
              </a:extLst>
            </p:cNvPr>
            <p:cNvSpPr/>
            <p:nvPr/>
          </p:nvSpPr>
          <p:spPr>
            <a:xfrm>
              <a:off x="9093983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2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2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A4A7B0B-A92C-D7A9-28EE-4DE956E087C5}"/>
                </a:ext>
              </a:extLst>
            </p:cNvPr>
            <p:cNvSpPr/>
            <p:nvPr/>
          </p:nvSpPr>
          <p:spPr>
            <a:xfrm>
              <a:off x="9092550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3024983-86BE-FCF5-62A4-75752B6AB75C}"/>
                </a:ext>
              </a:extLst>
            </p:cNvPr>
            <p:cNvSpPr/>
            <p:nvPr/>
          </p:nvSpPr>
          <p:spPr>
            <a:xfrm>
              <a:off x="9638370" y="404569"/>
              <a:ext cx="8605" cy="8601"/>
            </a:xfrm>
            <a:custGeom>
              <a:avLst/>
              <a:gdLst>
                <a:gd name="connsiteX0" fmla="*/ 0 w 8605"/>
                <a:gd name="connsiteY0" fmla="*/ 4301 h 8601"/>
                <a:gd name="connsiteX1" fmla="*/ 4302 w 8605"/>
                <a:gd name="connsiteY1" fmla="*/ 8602 h 8601"/>
                <a:gd name="connsiteX2" fmla="*/ 8605 w 8605"/>
                <a:gd name="connsiteY2" fmla="*/ 4301 h 8601"/>
                <a:gd name="connsiteX3" fmla="*/ 4302 w 8605"/>
                <a:gd name="connsiteY3" fmla="*/ 0 h 8601"/>
                <a:gd name="connsiteX4" fmla="*/ 0 w 8605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5" y="6738"/>
                    <a:pt x="8605" y="4301"/>
                  </a:cubicBezTo>
                  <a:cubicBezTo>
                    <a:pt x="8605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09DFD1D-EF6F-16F4-00FC-264EF88D0F3D}"/>
                </a:ext>
              </a:extLst>
            </p:cNvPr>
            <p:cNvSpPr/>
            <p:nvPr/>
          </p:nvSpPr>
          <p:spPr>
            <a:xfrm>
              <a:off x="9636936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2 w 11185"/>
                <a:gd name="connsiteY1" fmla="*/ 11182 h 11181"/>
                <a:gd name="connsiteX2" fmla="*/ 11186 w 11185"/>
                <a:gd name="connsiteY2" fmla="*/ 5591 h 11181"/>
                <a:gd name="connsiteX3" fmla="*/ 5592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2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2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4B3C802-6ABF-03C9-3E8A-F5514EF1FABC}"/>
                </a:ext>
              </a:extLst>
            </p:cNvPr>
            <p:cNvSpPr/>
            <p:nvPr/>
          </p:nvSpPr>
          <p:spPr>
            <a:xfrm>
              <a:off x="9635501" y="1330521"/>
              <a:ext cx="14054" cy="14049"/>
            </a:xfrm>
            <a:custGeom>
              <a:avLst/>
              <a:gdLst>
                <a:gd name="connsiteX0" fmla="*/ 0 w 14054"/>
                <a:gd name="connsiteY0" fmla="*/ 7025 h 14049"/>
                <a:gd name="connsiteX1" fmla="*/ 7027 w 14054"/>
                <a:gd name="connsiteY1" fmla="*/ 14049 h 14049"/>
                <a:gd name="connsiteX2" fmla="*/ 14055 w 14054"/>
                <a:gd name="connsiteY2" fmla="*/ 7025 h 14049"/>
                <a:gd name="connsiteX3" fmla="*/ 7027 w 14054"/>
                <a:gd name="connsiteY3" fmla="*/ 0 h 14049"/>
                <a:gd name="connsiteX4" fmla="*/ 0 w 14054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5" y="10895"/>
                    <a:pt x="14055" y="7025"/>
                  </a:cubicBezTo>
                  <a:cubicBezTo>
                    <a:pt x="14055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0A04861-5329-9F92-D942-2EECAB226A0F}"/>
                </a:ext>
              </a:extLst>
            </p:cNvPr>
            <p:cNvSpPr/>
            <p:nvPr/>
          </p:nvSpPr>
          <p:spPr>
            <a:xfrm>
              <a:off x="9634068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E3A227E-8BBD-C882-BE35-26E8BAA70B0F}"/>
                </a:ext>
              </a:extLst>
            </p:cNvPr>
            <p:cNvSpPr/>
            <p:nvPr/>
          </p:nvSpPr>
          <p:spPr>
            <a:xfrm>
              <a:off x="9632634" y="2406138"/>
              <a:ext cx="19789" cy="19783"/>
            </a:xfrm>
            <a:custGeom>
              <a:avLst/>
              <a:gdLst>
                <a:gd name="connsiteX0" fmla="*/ 0 w 19789"/>
                <a:gd name="connsiteY0" fmla="*/ 9892 h 19783"/>
                <a:gd name="connsiteX1" fmla="*/ 9894 w 19789"/>
                <a:gd name="connsiteY1" fmla="*/ 19784 h 19783"/>
                <a:gd name="connsiteX2" fmla="*/ 19790 w 19789"/>
                <a:gd name="connsiteY2" fmla="*/ 9892 h 19783"/>
                <a:gd name="connsiteX3" fmla="*/ 9894 w 19789"/>
                <a:gd name="connsiteY3" fmla="*/ 0 h 19783"/>
                <a:gd name="connsiteX4" fmla="*/ 0 w 19789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9" h="19783">
                  <a:moveTo>
                    <a:pt x="0" y="9892"/>
                  </a:moveTo>
                  <a:cubicBezTo>
                    <a:pt x="0" y="15339"/>
                    <a:pt x="4446" y="19784"/>
                    <a:pt x="9894" y="19784"/>
                  </a:cubicBezTo>
                  <a:cubicBezTo>
                    <a:pt x="15344" y="19784"/>
                    <a:pt x="19790" y="15339"/>
                    <a:pt x="19790" y="9892"/>
                  </a:cubicBezTo>
                  <a:cubicBezTo>
                    <a:pt x="19790" y="4444"/>
                    <a:pt x="15344" y="0"/>
                    <a:pt x="9894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4820029-456E-92D1-8756-703AEC54C8F1}"/>
                </a:ext>
              </a:extLst>
            </p:cNvPr>
            <p:cNvSpPr/>
            <p:nvPr/>
          </p:nvSpPr>
          <p:spPr>
            <a:xfrm>
              <a:off x="9631199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29 w 22659"/>
                <a:gd name="connsiteY1" fmla="*/ 22651 h 22650"/>
                <a:gd name="connsiteX2" fmla="*/ 22659 w 22659"/>
                <a:gd name="connsiteY2" fmla="*/ 11325 h 22650"/>
                <a:gd name="connsiteX3" fmla="*/ 11329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20" y="22651"/>
                    <a:pt x="11329" y="22651"/>
                  </a:cubicBezTo>
                  <a:cubicBezTo>
                    <a:pt x="17639" y="22651"/>
                    <a:pt x="22659" y="17633"/>
                    <a:pt x="22659" y="11325"/>
                  </a:cubicBezTo>
                  <a:cubicBezTo>
                    <a:pt x="22659" y="5018"/>
                    <a:pt x="17639" y="0"/>
                    <a:pt x="11329" y="0"/>
                  </a:cubicBezTo>
                  <a:cubicBezTo>
                    <a:pt x="5020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865EC10-840F-7779-F86E-F66565465C63}"/>
                </a:ext>
              </a:extLst>
            </p:cNvPr>
            <p:cNvSpPr/>
            <p:nvPr/>
          </p:nvSpPr>
          <p:spPr>
            <a:xfrm>
              <a:off x="9629765" y="3427423"/>
              <a:ext cx="25526" cy="25517"/>
            </a:xfrm>
            <a:custGeom>
              <a:avLst/>
              <a:gdLst>
                <a:gd name="connsiteX0" fmla="*/ 0 w 25526"/>
                <a:gd name="connsiteY0" fmla="*/ 12759 h 25517"/>
                <a:gd name="connsiteX1" fmla="*/ 12763 w 25526"/>
                <a:gd name="connsiteY1" fmla="*/ 25518 h 25517"/>
                <a:gd name="connsiteX2" fmla="*/ 25527 w 25526"/>
                <a:gd name="connsiteY2" fmla="*/ 12759 h 25517"/>
                <a:gd name="connsiteX3" fmla="*/ 12763 w 25526"/>
                <a:gd name="connsiteY3" fmla="*/ 0 h 25517"/>
                <a:gd name="connsiteX4" fmla="*/ 0 w 25526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" h="25517">
                  <a:moveTo>
                    <a:pt x="0" y="12759"/>
                  </a:moveTo>
                  <a:cubicBezTo>
                    <a:pt x="0" y="19784"/>
                    <a:pt x="5736" y="25518"/>
                    <a:pt x="12763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3" y="0"/>
                  </a:cubicBezTo>
                  <a:cubicBezTo>
                    <a:pt x="5736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6293A1F-C3B1-E520-2F5B-6743107F95CC}"/>
                </a:ext>
              </a:extLst>
            </p:cNvPr>
            <p:cNvSpPr/>
            <p:nvPr/>
          </p:nvSpPr>
          <p:spPr>
            <a:xfrm>
              <a:off x="9628474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FE1DB90-09B7-C65B-712E-356D134F4785}"/>
                </a:ext>
              </a:extLst>
            </p:cNvPr>
            <p:cNvSpPr/>
            <p:nvPr/>
          </p:nvSpPr>
          <p:spPr>
            <a:xfrm>
              <a:off x="9627041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8 w 30976"/>
                <a:gd name="connsiteY1" fmla="*/ 30965 h 30965"/>
                <a:gd name="connsiteX2" fmla="*/ 30976 w 30976"/>
                <a:gd name="connsiteY2" fmla="*/ 15483 h 30965"/>
                <a:gd name="connsiteX3" fmla="*/ 15488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8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8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5C3F9D9-C5DB-A5B4-2533-7FB39E1E5590}"/>
                </a:ext>
              </a:extLst>
            </p:cNvPr>
            <p:cNvSpPr/>
            <p:nvPr/>
          </p:nvSpPr>
          <p:spPr>
            <a:xfrm>
              <a:off x="9625606" y="4989455"/>
              <a:ext cx="33845" cy="33832"/>
            </a:xfrm>
            <a:custGeom>
              <a:avLst/>
              <a:gdLst>
                <a:gd name="connsiteX0" fmla="*/ 0 w 33845"/>
                <a:gd name="connsiteY0" fmla="*/ 16916 h 33832"/>
                <a:gd name="connsiteX1" fmla="*/ 16922 w 33845"/>
                <a:gd name="connsiteY1" fmla="*/ 33832 h 33832"/>
                <a:gd name="connsiteX2" fmla="*/ 33846 w 33845"/>
                <a:gd name="connsiteY2" fmla="*/ 16916 h 33832"/>
                <a:gd name="connsiteX3" fmla="*/ 16922 w 33845"/>
                <a:gd name="connsiteY3" fmla="*/ 0 h 33832"/>
                <a:gd name="connsiteX4" fmla="*/ 0 w 33845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5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6" y="26234"/>
                    <a:pt x="33846" y="16916"/>
                  </a:cubicBezTo>
                  <a:cubicBezTo>
                    <a:pt x="33846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04AF7AC-6A73-4D84-CA59-0091E707FD42}"/>
                </a:ext>
              </a:extLst>
            </p:cNvPr>
            <p:cNvSpPr/>
            <p:nvPr/>
          </p:nvSpPr>
          <p:spPr>
            <a:xfrm>
              <a:off x="9624172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7159B05-0153-5A2A-871E-7BAF734E3BD0}"/>
                </a:ext>
              </a:extLst>
            </p:cNvPr>
            <p:cNvSpPr/>
            <p:nvPr/>
          </p:nvSpPr>
          <p:spPr>
            <a:xfrm>
              <a:off x="9624172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3BE7496-2471-215E-F457-367083E69FD6}"/>
                </a:ext>
              </a:extLst>
            </p:cNvPr>
            <p:cNvSpPr/>
            <p:nvPr/>
          </p:nvSpPr>
          <p:spPr>
            <a:xfrm>
              <a:off x="9624172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8E65164-47DC-6878-6AAE-882E01EF4555}"/>
                </a:ext>
              </a:extLst>
            </p:cNvPr>
            <p:cNvSpPr/>
            <p:nvPr/>
          </p:nvSpPr>
          <p:spPr>
            <a:xfrm>
              <a:off x="10724274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0" y="8602"/>
                    <a:pt x="8604" y="6738"/>
                    <a:pt x="8604" y="4301"/>
                  </a:cubicBezTo>
                  <a:cubicBezTo>
                    <a:pt x="8604" y="1864"/>
                    <a:pt x="6740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B022846-9541-067D-314D-A7B0177F995C}"/>
                </a:ext>
              </a:extLst>
            </p:cNvPr>
            <p:cNvSpPr/>
            <p:nvPr/>
          </p:nvSpPr>
          <p:spPr>
            <a:xfrm>
              <a:off x="10722840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1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E6C700-F330-614E-37C7-A9E142D2CAA9}"/>
                </a:ext>
              </a:extLst>
            </p:cNvPr>
            <p:cNvSpPr/>
            <p:nvPr/>
          </p:nvSpPr>
          <p:spPr>
            <a:xfrm>
              <a:off x="10721406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D716D45-1D7A-C96A-0EBD-EAA93BA25A2A}"/>
                </a:ext>
              </a:extLst>
            </p:cNvPr>
            <p:cNvSpPr/>
            <p:nvPr/>
          </p:nvSpPr>
          <p:spPr>
            <a:xfrm>
              <a:off x="10719971" y="1864817"/>
              <a:ext cx="16923" cy="16916"/>
            </a:xfrm>
            <a:custGeom>
              <a:avLst/>
              <a:gdLst>
                <a:gd name="connsiteX0" fmla="*/ 0 w 16923"/>
                <a:gd name="connsiteY0" fmla="*/ 8458 h 16916"/>
                <a:gd name="connsiteX1" fmla="*/ 8462 w 16923"/>
                <a:gd name="connsiteY1" fmla="*/ 16916 h 16916"/>
                <a:gd name="connsiteX2" fmla="*/ 16923 w 16923"/>
                <a:gd name="connsiteY2" fmla="*/ 8458 h 16916"/>
                <a:gd name="connsiteX3" fmla="*/ 8462 w 16923"/>
                <a:gd name="connsiteY3" fmla="*/ 0 h 16916"/>
                <a:gd name="connsiteX4" fmla="*/ 0 w 16923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3" h="16916">
                  <a:moveTo>
                    <a:pt x="0" y="8458"/>
                  </a:moveTo>
                  <a:cubicBezTo>
                    <a:pt x="0" y="13189"/>
                    <a:pt x="3729" y="16916"/>
                    <a:pt x="8462" y="16916"/>
                  </a:cubicBezTo>
                  <a:cubicBezTo>
                    <a:pt x="13194" y="16916"/>
                    <a:pt x="16923" y="13189"/>
                    <a:pt x="16923" y="8458"/>
                  </a:cubicBezTo>
                  <a:cubicBezTo>
                    <a:pt x="16923" y="3727"/>
                    <a:pt x="13194" y="0"/>
                    <a:pt x="8462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58C6D5A-9871-A945-A08D-50D2556A4A12}"/>
                </a:ext>
              </a:extLst>
            </p:cNvPr>
            <p:cNvSpPr/>
            <p:nvPr/>
          </p:nvSpPr>
          <p:spPr>
            <a:xfrm>
              <a:off x="10718537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6A521F3-08C8-5D21-4764-C8CF5940B30A}"/>
                </a:ext>
              </a:extLst>
            </p:cNvPr>
            <p:cNvSpPr/>
            <p:nvPr/>
          </p:nvSpPr>
          <p:spPr>
            <a:xfrm>
              <a:off x="10717246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30 w 22659"/>
                <a:gd name="connsiteY1" fmla="*/ 22651 h 22650"/>
                <a:gd name="connsiteX2" fmla="*/ 22659 w 22659"/>
                <a:gd name="connsiteY2" fmla="*/ 11325 h 22650"/>
                <a:gd name="connsiteX3" fmla="*/ 11330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20" y="22651"/>
                    <a:pt x="11330" y="22651"/>
                  </a:cubicBezTo>
                  <a:cubicBezTo>
                    <a:pt x="17640" y="22651"/>
                    <a:pt x="22659" y="17633"/>
                    <a:pt x="22659" y="11325"/>
                  </a:cubicBezTo>
                  <a:cubicBezTo>
                    <a:pt x="22659" y="5018"/>
                    <a:pt x="17640" y="0"/>
                    <a:pt x="11330" y="0"/>
                  </a:cubicBezTo>
                  <a:cubicBezTo>
                    <a:pt x="5020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118B9B1-7260-FEC9-59B9-C8938E8E551F}"/>
                </a:ext>
              </a:extLst>
            </p:cNvPr>
            <p:cNvSpPr/>
            <p:nvPr/>
          </p:nvSpPr>
          <p:spPr>
            <a:xfrm>
              <a:off x="10715813" y="3427423"/>
              <a:ext cx="25527" cy="25517"/>
            </a:xfrm>
            <a:custGeom>
              <a:avLst/>
              <a:gdLst>
                <a:gd name="connsiteX0" fmla="*/ 0 w 25527"/>
                <a:gd name="connsiteY0" fmla="*/ 12759 h 25517"/>
                <a:gd name="connsiteX1" fmla="*/ 12764 w 25527"/>
                <a:gd name="connsiteY1" fmla="*/ 25518 h 25517"/>
                <a:gd name="connsiteX2" fmla="*/ 25527 w 25527"/>
                <a:gd name="connsiteY2" fmla="*/ 12759 h 25517"/>
                <a:gd name="connsiteX3" fmla="*/ 12764 w 25527"/>
                <a:gd name="connsiteY3" fmla="*/ 0 h 25517"/>
                <a:gd name="connsiteX4" fmla="*/ 0 w 25527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" h="25517">
                  <a:moveTo>
                    <a:pt x="0" y="12759"/>
                  </a:moveTo>
                  <a:cubicBezTo>
                    <a:pt x="0" y="19784"/>
                    <a:pt x="5737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7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993922-318C-7891-BBC2-6EE4B0C1766C}"/>
                </a:ext>
              </a:extLst>
            </p:cNvPr>
            <p:cNvSpPr/>
            <p:nvPr/>
          </p:nvSpPr>
          <p:spPr>
            <a:xfrm>
              <a:off x="10714379" y="3945376"/>
              <a:ext cx="28107" cy="28098"/>
            </a:xfrm>
            <a:custGeom>
              <a:avLst/>
              <a:gdLst>
                <a:gd name="connsiteX0" fmla="*/ 0 w 28107"/>
                <a:gd name="connsiteY0" fmla="*/ 14049 h 28098"/>
                <a:gd name="connsiteX1" fmla="*/ 14054 w 28107"/>
                <a:gd name="connsiteY1" fmla="*/ 28098 h 28098"/>
                <a:gd name="connsiteX2" fmla="*/ 28108 w 28107"/>
                <a:gd name="connsiteY2" fmla="*/ 14049 h 28098"/>
                <a:gd name="connsiteX3" fmla="*/ 14054 w 28107"/>
                <a:gd name="connsiteY3" fmla="*/ 0 h 28098"/>
                <a:gd name="connsiteX4" fmla="*/ 0 w 28107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7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8" y="28098"/>
                    <a:pt x="28108" y="21790"/>
                    <a:pt x="28108" y="14049"/>
                  </a:cubicBezTo>
                  <a:cubicBezTo>
                    <a:pt x="28108" y="6308"/>
                    <a:pt x="21798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0345AFC-F563-D4BB-187D-A23174EA2F6E}"/>
                </a:ext>
              </a:extLst>
            </p:cNvPr>
            <p:cNvSpPr/>
            <p:nvPr/>
          </p:nvSpPr>
          <p:spPr>
            <a:xfrm>
              <a:off x="10712944" y="4463187"/>
              <a:ext cx="30977" cy="30965"/>
            </a:xfrm>
            <a:custGeom>
              <a:avLst/>
              <a:gdLst>
                <a:gd name="connsiteX0" fmla="*/ 0 w 30977"/>
                <a:gd name="connsiteY0" fmla="*/ 15483 h 30965"/>
                <a:gd name="connsiteX1" fmla="*/ 15489 w 30977"/>
                <a:gd name="connsiteY1" fmla="*/ 30965 h 30965"/>
                <a:gd name="connsiteX2" fmla="*/ 30977 w 30977"/>
                <a:gd name="connsiteY2" fmla="*/ 15483 h 30965"/>
                <a:gd name="connsiteX3" fmla="*/ 15489 w 30977"/>
                <a:gd name="connsiteY3" fmla="*/ 0 h 30965"/>
                <a:gd name="connsiteX4" fmla="*/ 0 w 30977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7" h="30965">
                  <a:moveTo>
                    <a:pt x="0" y="15483"/>
                  </a:moveTo>
                  <a:cubicBezTo>
                    <a:pt x="0" y="24084"/>
                    <a:pt x="6884" y="30965"/>
                    <a:pt x="15489" y="30965"/>
                  </a:cubicBezTo>
                  <a:cubicBezTo>
                    <a:pt x="24093" y="30965"/>
                    <a:pt x="30977" y="24084"/>
                    <a:pt x="30977" y="15483"/>
                  </a:cubicBezTo>
                  <a:cubicBezTo>
                    <a:pt x="30977" y="6881"/>
                    <a:pt x="24093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8D742E-B70C-1397-CB85-4383C0DC6C6F}"/>
                </a:ext>
              </a:extLst>
            </p:cNvPr>
            <p:cNvSpPr/>
            <p:nvPr/>
          </p:nvSpPr>
          <p:spPr>
            <a:xfrm>
              <a:off x="10711510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0" y="33832"/>
                    <a:pt x="16922" y="33832"/>
                  </a:cubicBezTo>
                  <a:cubicBezTo>
                    <a:pt x="26244" y="33832"/>
                    <a:pt x="33845" y="26234"/>
                    <a:pt x="33845" y="16916"/>
                  </a:cubicBezTo>
                  <a:cubicBezTo>
                    <a:pt x="33845" y="7598"/>
                    <a:pt x="26244" y="0"/>
                    <a:pt x="16922" y="0"/>
                  </a:cubicBezTo>
                  <a:cubicBezTo>
                    <a:pt x="7600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C55C8CB-07FE-13E1-CF59-7AFC5A37B0F6}"/>
                </a:ext>
              </a:extLst>
            </p:cNvPr>
            <p:cNvSpPr/>
            <p:nvPr/>
          </p:nvSpPr>
          <p:spPr>
            <a:xfrm>
              <a:off x="10710076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B6B9D6D-CF27-9C67-B9CA-72DE1ECDF068}"/>
                </a:ext>
              </a:extLst>
            </p:cNvPr>
            <p:cNvSpPr/>
            <p:nvPr/>
          </p:nvSpPr>
          <p:spPr>
            <a:xfrm>
              <a:off x="10710076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7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E6A3DF1-8548-05B1-C33F-258CA6646419}"/>
                </a:ext>
              </a:extLst>
            </p:cNvPr>
            <p:cNvSpPr/>
            <p:nvPr/>
          </p:nvSpPr>
          <p:spPr>
            <a:xfrm>
              <a:off x="10710076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88143F8-4899-02A4-4D08-287A1C869044}"/>
                </a:ext>
              </a:extLst>
            </p:cNvPr>
            <p:cNvSpPr/>
            <p:nvPr/>
          </p:nvSpPr>
          <p:spPr>
            <a:xfrm>
              <a:off x="10181322" y="404569"/>
              <a:ext cx="8605" cy="8601"/>
            </a:xfrm>
            <a:custGeom>
              <a:avLst/>
              <a:gdLst>
                <a:gd name="connsiteX0" fmla="*/ 0 w 8605"/>
                <a:gd name="connsiteY0" fmla="*/ 4301 h 8601"/>
                <a:gd name="connsiteX1" fmla="*/ 4303 w 8605"/>
                <a:gd name="connsiteY1" fmla="*/ 8602 h 8601"/>
                <a:gd name="connsiteX2" fmla="*/ 8605 w 8605"/>
                <a:gd name="connsiteY2" fmla="*/ 4301 h 8601"/>
                <a:gd name="connsiteX3" fmla="*/ 4303 w 8605"/>
                <a:gd name="connsiteY3" fmla="*/ 0 h 8601"/>
                <a:gd name="connsiteX4" fmla="*/ 0 w 8605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" h="8601">
                  <a:moveTo>
                    <a:pt x="0" y="4301"/>
                  </a:moveTo>
                  <a:cubicBezTo>
                    <a:pt x="0" y="6594"/>
                    <a:pt x="1864" y="8602"/>
                    <a:pt x="4303" y="8602"/>
                  </a:cubicBezTo>
                  <a:cubicBezTo>
                    <a:pt x="6741" y="8602"/>
                    <a:pt x="8605" y="6738"/>
                    <a:pt x="8605" y="4301"/>
                  </a:cubicBezTo>
                  <a:cubicBezTo>
                    <a:pt x="8605" y="1864"/>
                    <a:pt x="6741" y="0"/>
                    <a:pt x="4303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76C0894-1BEF-08D7-9422-BD91BDB79B1E}"/>
                </a:ext>
              </a:extLst>
            </p:cNvPr>
            <p:cNvSpPr/>
            <p:nvPr/>
          </p:nvSpPr>
          <p:spPr>
            <a:xfrm>
              <a:off x="10179888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3 w 11185"/>
                <a:gd name="connsiteY1" fmla="*/ 11182 h 11181"/>
                <a:gd name="connsiteX2" fmla="*/ 11186 w 11185"/>
                <a:gd name="connsiteY2" fmla="*/ 5591 h 11181"/>
                <a:gd name="connsiteX3" fmla="*/ 5593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3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3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97D2118-3511-E8BA-5EBA-D1FA1B054E25}"/>
                </a:ext>
              </a:extLst>
            </p:cNvPr>
            <p:cNvSpPr/>
            <p:nvPr/>
          </p:nvSpPr>
          <p:spPr>
            <a:xfrm>
              <a:off x="10178454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8" y="14049"/>
                    <a:pt x="14054" y="10895"/>
                    <a:pt x="14054" y="7025"/>
                  </a:cubicBezTo>
                  <a:cubicBezTo>
                    <a:pt x="14054" y="3154"/>
                    <a:pt x="10898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3BEC60E-CBCA-1EA1-A778-0E26AFCB2D9B}"/>
                </a:ext>
              </a:extLst>
            </p:cNvPr>
            <p:cNvSpPr/>
            <p:nvPr/>
          </p:nvSpPr>
          <p:spPr>
            <a:xfrm>
              <a:off x="10177019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2 w 16922"/>
                <a:gd name="connsiteY1" fmla="*/ 16916 h 16916"/>
                <a:gd name="connsiteX2" fmla="*/ 16922 w 16922"/>
                <a:gd name="connsiteY2" fmla="*/ 8458 h 16916"/>
                <a:gd name="connsiteX3" fmla="*/ 8462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2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2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495B133-3C2E-0C4F-1992-4402038CFAA1}"/>
                </a:ext>
              </a:extLst>
            </p:cNvPr>
            <p:cNvSpPr/>
            <p:nvPr/>
          </p:nvSpPr>
          <p:spPr>
            <a:xfrm>
              <a:off x="10175586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B169C85-5D6F-A9FD-2F6D-B96E2893101B}"/>
                </a:ext>
              </a:extLst>
            </p:cNvPr>
            <p:cNvSpPr/>
            <p:nvPr/>
          </p:nvSpPr>
          <p:spPr>
            <a:xfrm>
              <a:off x="10174151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30 w 22659"/>
                <a:gd name="connsiteY1" fmla="*/ 22651 h 22650"/>
                <a:gd name="connsiteX2" fmla="*/ 22659 w 22659"/>
                <a:gd name="connsiteY2" fmla="*/ 11325 h 22650"/>
                <a:gd name="connsiteX3" fmla="*/ 11330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20" y="22651"/>
                    <a:pt x="11330" y="22651"/>
                  </a:cubicBezTo>
                  <a:cubicBezTo>
                    <a:pt x="17640" y="22651"/>
                    <a:pt x="22659" y="17633"/>
                    <a:pt x="22659" y="11325"/>
                  </a:cubicBezTo>
                  <a:cubicBezTo>
                    <a:pt x="22659" y="5018"/>
                    <a:pt x="17640" y="0"/>
                    <a:pt x="11330" y="0"/>
                  </a:cubicBezTo>
                  <a:cubicBezTo>
                    <a:pt x="5020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B08424E-A161-4D8A-CE6D-8C4D301E5F20}"/>
                </a:ext>
              </a:extLst>
            </p:cNvPr>
            <p:cNvSpPr/>
            <p:nvPr/>
          </p:nvSpPr>
          <p:spPr>
            <a:xfrm>
              <a:off x="10172861" y="3427423"/>
              <a:ext cx="25526" cy="25517"/>
            </a:xfrm>
            <a:custGeom>
              <a:avLst/>
              <a:gdLst>
                <a:gd name="connsiteX0" fmla="*/ 0 w 25526"/>
                <a:gd name="connsiteY0" fmla="*/ 12759 h 25517"/>
                <a:gd name="connsiteX1" fmla="*/ 12764 w 25526"/>
                <a:gd name="connsiteY1" fmla="*/ 25518 h 25517"/>
                <a:gd name="connsiteX2" fmla="*/ 25527 w 25526"/>
                <a:gd name="connsiteY2" fmla="*/ 12759 h 25517"/>
                <a:gd name="connsiteX3" fmla="*/ 12764 w 25526"/>
                <a:gd name="connsiteY3" fmla="*/ 0 h 25517"/>
                <a:gd name="connsiteX4" fmla="*/ 0 w 25526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" h="25517">
                  <a:moveTo>
                    <a:pt x="0" y="12759"/>
                  </a:moveTo>
                  <a:cubicBezTo>
                    <a:pt x="0" y="19784"/>
                    <a:pt x="5736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6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B2BFFD0-6A5F-61F0-BF0A-C186E7DD89AD}"/>
                </a:ext>
              </a:extLst>
            </p:cNvPr>
            <p:cNvSpPr/>
            <p:nvPr/>
          </p:nvSpPr>
          <p:spPr>
            <a:xfrm>
              <a:off x="10171426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5 w 28108"/>
                <a:gd name="connsiteY1" fmla="*/ 28098 h 28098"/>
                <a:gd name="connsiteX2" fmla="*/ 28109 w 28108"/>
                <a:gd name="connsiteY2" fmla="*/ 14049 h 28098"/>
                <a:gd name="connsiteX3" fmla="*/ 14055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5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5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AC4ED97-957B-299D-7CA5-0A806CD2C590}"/>
                </a:ext>
              </a:extLst>
            </p:cNvPr>
            <p:cNvSpPr/>
            <p:nvPr/>
          </p:nvSpPr>
          <p:spPr>
            <a:xfrm>
              <a:off x="10169992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9 w 30976"/>
                <a:gd name="connsiteY1" fmla="*/ 30965 h 30965"/>
                <a:gd name="connsiteX2" fmla="*/ 30976 w 30976"/>
                <a:gd name="connsiteY2" fmla="*/ 15483 h 30965"/>
                <a:gd name="connsiteX3" fmla="*/ 15489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9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9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3D8E41E-7D83-D6C4-6E89-58185B461BC8}"/>
                </a:ext>
              </a:extLst>
            </p:cNvPr>
            <p:cNvSpPr/>
            <p:nvPr/>
          </p:nvSpPr>
          <p:spPr>
            <a:xfrm>
              <a:off x="10168559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0" y="33832"/>
                    <a:pt x="16922" y="33832"/>
                  </a:cubicBezTo>
                  <a:cubicBezTo>
                    <a:pt x="26243" y="33832"/>
                    <a:pt x="33845" y="26234"/>
                    <a:pt x="33845" y="16916"/>
                  </a:cubicBezTo>
                  <a:cubicBezTo>
                    <a:pt x="33845" y="7598"/>
                    <a:pt x="26243" y="0"/>
                    <a:pt x="16922" y="0"/>
                  </a:cubicBezTo>
                  <a:cubicBezTo>
                    <a:pt x="7600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5685856-0545-ADAE-4B8E-D93F0B08DD94}"/>
                </a:ext>
              </a:extLst>
            </p:cNvPr>
            <p:cNvSpPr/>
            <p:nvPr/>
          </p:nvSpPr>
          <p:spPr>
            <a:xfrm>
              <a:off x="10167124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A7E7F63-6B69-3E50-B674-AB91C563B3AB}"/>
                </a:ext>
              </a:extLst>
            </p:cNvPr>
            <p:cNvSpPr/>
            <p:nvPr/>
          </p:nvSpPr>
          <p:spPr>
            <a:xfrm>
              <a:off x="10167124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7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93EBD61-D001-B090-0B5A-FF10BE66C096}"/>
                </a:ext>
              </a:extLst>
            </p:cNvPr>
            <p:cNvSpPr/>
            <p:nvPr/>
          </p:nvSpPr>
          <p:spPr>
            <a:xfrm>
              <a:off x="10167124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C2A35A0-B31B-C93D-DE25-BF3FBA1669D9}"/>
                </a:ext>
              </a:extLst>
            </p:cNvPr>
            <p:cNvSpPr/>
            <p:nvPr/>
          </p:nvSpPr>
          <p:spPr>
            <a:xfrm>
              <a:off x="11267226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0" y="8602"/>
                    <a:pt x="8604" y="6738"/>
                    <a:pt x="8604" y="4301"/>
                  </a:cubicBezTo>
                  <a:cubicBezTo>
                    <a:pt x="8604" y="1864"/>
                    <a:pt x="6740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F28DC8-90FD-22B9-AD66-AD87EAE305F1}"/>
                </a:ext>
              </a:extLst>
            </p:cNvPr>
            <p:cNvSpPr/>
            <p:nvPr/>
          </p:nvSpPr>
          <p:spPr>
            <a:xfrm>
              <a:off x="11265791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2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2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F3AF375-5006-93DA-2122-86F31C6D15C7}"/>
                </a:ext>
              </a:extLst>
            </p:cNvPr>
            <p:cNvSpPr/>
            <p:nvPr/>
          </p:nvSpPr>
          <p:spPr>
            <a:xfrm>
              <a:off x="11264358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BC91FCB-7F6C-1D0B-DA69-DEADB544EA0E}"/>
                </a:ext>
              </a:extLst>
            </p:cNvPr>
            <p:cNvSpPr/>
            <p:nvPr/>
          </p:nvSpPr>
          <p:spPr>
            <a:xfrm>
              <a:off x="11262924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8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8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C52C39F-D34E-19BA-45BE-1ECFEA7B7319}"/>
                </a:ext>
              </a:extLst>
            </p:cNvPr>
            <p:cNvSpPr/>
            <p:nvPr/>
          </p:nvSpPr>
          <p:spPr>
            <a:xfrm>
              <a:off x="11261633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60A2A88-A91F-8AB4-A611-F8DED3EF574F}"/>
                </a:ext>
              </a:extLst>
            </p:cNvPr>
            <p:cNvSpPr/>
            <p:nvPr/>
          </p:nvSpPr>
          <p:spPr>
            <a:xfrm>
              <a:off x="11260199" y="2909469"/>
              <a:ext cx="22658" cy="22650"/>
            </a:xfrm>
            <a:custGeom>
              <a:avLst/>
              <a:gdLst>
                <a:gd name="connsiteX0" fmla="*/ 0 w 22658"/>
                <a:gd name="connsiteY0" fmla="*/ 11325 h 22650"/>
                <a:gd name="connsiteX1" fmla="*/ 11329 w 22658"/>
                <a:gd name="connsiteY1" fmla="*/ 22651 h 22650"/>
                <a:gd name="connsiteX2" fmla="*/ 22658 w 22658"/>
                <a:gd name="connsiteY2" fmla="*/ 11325 h 22650"/>
                <a:gd name="connsiteX3" fmla="*/ 11329 w 22658"/>
                <a:gd name="connsiteY3" fmla="*/ 0 h 22650"/>
                <a:gd name="connsiteX4" fmla="*/ 0 w 22658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8" h="22650">
                  <a:moveTo>
                    <a:pt x="0" y="11325"/>
                  </a:moveTo>
                  <a:cubicBezTo>
                    <a:pt x="0" y="17490"/>
                    <a:pt x="5019" y="22651"/>
                    <a:pt x="11329" y="22651"/>
                  </a:cubicBezTo>
                  <a:cubicBezTo>
                    <a:pt x="17639" y="22651"/>
                    <a:pt x="22658" y="17633"/>
                    <a:pt x="22658" y="11325"/>
                  </a:cubicBezTo>
                  <a:cubicBezTo>
                    <a:pt x="22658" y="5018"/>
                    <a:pt x="17639" y="0"/>
                    <a:pt x="11329" y="0"/>
                  </a:cubicBezTo>
                  <a:cubicBezTo>
                    <a:pt x="5019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17C5785-3507-58CF-0807-DC7709AFDCE6}"/>
                </a:ext>
              </a:extLst>
            </p:cNvPr>
            <p:cNvSpPr/>
            <p:nvPr/>
          </p:nvSpPr>
          <p:spPr>
            <a:xfrm>
              <a:off x="11258764" y="3427423"/>
              <a:ext cx="25527" cy="25517"/>
            </a:xfrm>
            <a:custGeom>
              <a:avLst/>
              <a:gdLst>
                <a:gd name="connsiteX0" fmla="*/ 0 w 25527"/>
                <a:gd name="connsiteY0" fmla="*/ 12759 h 25517"/>
                <a:gd name="connsiteX1" fmla="*/ 12764 w 25527"/>
                <a:gd name="connsiteY1" fmla="*/ 25518 h 25517"/>
                <a:gd name="connsiteX2" fmla="*/ 25527 w 25527"/>
                <a:gd name="connsiteY2" fmla="*/ 12759 h 25517"/>
                <a:gd name="connsiteX3" fmla="*/ 12764 w 25527"/>
                <a:gd name="connsiteY3" fmla="*/ 0 h 25517"/>
                <a:gd name="connsiteX4" fmla="*/ 0 w 25527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" h="25517">
                  <a:moveTo>
                    <a:pt x="0" y="12759"/>
                  </a:moveTo>
                  <a:cubicBezTo>
                    <a:pt x="0" y="19784"/>
                    <a:pt x="5737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7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63C76E7-0A09-CDD2-4819-9171D12FA649}"/>
                </a:ext>
              </a:extLst>
            </p:cNvPr>
            <p:cNvSpPr/>
            <p:nvPr/>
          </p:nvSpPr>
          <p:spPr>
            <a:xfrm>
              <a:off x="11257331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3894126-5A19-3309-4A9D-477EDAA22768}"/>
                </a:ext>
              </a:extLst>
            </p:cNvPr>
            <p:cNvSpPr/>
            <p:nvPr/>
          </p:nvSpPr>
          <p:spPr>
            <a:xfrm>
              <a:off x="11255896" y="4463187"/>
              <a:ext cx="30977" cy="30965"/>
            </a:xfrm>
            <a:custGeom>
              <a:avLst/>
              <a:gdLst>
                <a:gd name="connsiteX0" fmla="*/ 0 w 30977"/>
                <a:gd name="connsiteY0" fmla="*/ 15483 h 30965"/>
                <a:gd name="connsiteX1" fmla="*/ 15489 w 30977"/>
                <a:gd name="connsiteY1" fmla="*/ 30965 h 30965"/>
                <a:gd name="connsiteX2" fmla="*/ 30977 w 30977"/>
                <a:gd name="connsiteY2" fmla="*/ 15483 h 30965"/>
                <a:gd name="connsiteX3" fmla="*/ 15489 w 30977"/>
                <a:gd name="connsiteY3" fmla="*/ 0 h 30965"/>
                <a:gd name="connsiteX4" fmla="*/ 0 w 30977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7" h="30965">
                  <a:moveTo>
                    <a:pt x="0" y="15483"/>
                  </a:moveTo>
                  <a:cubicBezTo>
                    <a:pt x="0" y="24084"/>
                    <a:pt x="6884" y="30965"/>
                    <a:pt x="15489" y="30965"/>
                  </a:cubicBezTo>
                  <a:cubicBezTo>
                    <a:pt x="24094" y="30965"/>
                    <a:pt x="30977" y="24084"/>
                    <a:pt x="30977" y="15483"/>
                  </a:cubicBezTo>
                  <a:cubicBezTo>
                    <a:pt x="30977" y="6881"/>
                    <a:pt x="24094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A02CB1F-1485-4EAF-E339-09411632E8A7}"/>
                </a:ext>
              </a:extLst>
            </p:cNvPr>
            <p:cNvSpPr/>
            <p:nvPr/>
          </p:nvSpPr>
          <p:spPr>
            <a:xfrm>
              <a:off x="11254462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5" y="26234"/>
                    <a:pt x="33845" y="16916"/>
                  </a:cubicBezTo>
                  <a:cubicBezTo>
                    <a:pt x="33845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D9F7EC5-1CEA-423A-37AD-94DB9D5954D2}"/>
                </a:ext>
              </a:extLst>
            </p:cNvPr>
            <p:cNvSpPr/>
            <p:nvPr/>
          </p:nvSpPr>
          <p:spPr>
            <a:xfrm>
              <a:off x="11253172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4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14C951A-5C12-BC38-3DE9-457528A1F30D}"/>
                </a:ext>
              </a:extLst>
            </p:cNvPr>
            <p:cNvSpPr/>
            <p:nvPr/>
          </p:nvSpPr>
          <p:spPr>
            <a:xfrm>
              <a:off x="11253172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4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F4EAF38-B5EC-906A-CB24-9C8D7282D2DA}"/>
                </a:ext>
              </a:extLst>
            </p:cNvPr>
            <p:cNvSpPr/>
            <p:nvPr/>
          </p:nvSpPr>
          <p:spPr>
            <a:xfrm>
              <a:off x="11253172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4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F96C458-51F0-1821-E973-6CE72F5984F4}"/>
                </a:ext>
              </a:extLst>
            </p:cNvPr>
            <p:cNvSpPr/>
            <p:nvPr/>
          </p:nvSpPr>
          <p:spPr>
            <a:xfrm>
              <a:off x="11810178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4" y="6738"/>
                    <a:pt x="8604" y="4301"/>
                  </a:cubicBezTo>
                  <a:cubicBezTo>
                    <a:pt x="8604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9762CE95-01A6-5CD9-0EBB-1B0A688E4C01}"/>
                </a:ext>
              </a:extLst>
            </p:cNvPr>
            <p:cNvSpPr/>
            <p:nvPr/>
          </p:nvSpPr>
          <p:spPr>
            <a:xfrm>
              <a:off x="11808744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2 w 11185"/>
                <a:gd name="connsiteY1" fmla="*/ 11182 h 11181"/>
                <a:gd name="connsiteX2" fmla="*/ 11186 w 11185"/>
                <a:gd name="connsiteY2" fmla="*/ 5591 h 11181"/>
                <a:gd name="connsiteX3" fmla="*/ 5592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2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2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123D42A-1102-7383-36E5-D94BE954AF54}"/>
                </a:ext>
              </a:extLst>
            </p:cNvPr>
            <p:cNvSpPr/>
            <p:nvPr/>
          </p:nvSpPr>
          <p:spPr>
            <a:xfrm>
              <a:off x="11807309" y="1330521"/>
              <a:ext cx="14054" cy="14049"/>
            </a:xfrm>
            <a:custGeom>
              <a:avLst/>
              <a:gdLst>
                <a:gd name="connsiteX0" fmla="*/ 0 w 14054"/>
                <a:gd name="connsiteY0" fmla="*/ 7025 h 14049"/>
                <a:gd name="connsiteX1" fmla="*/ 7027 w 14054"/>
                <a:gd name="connsiteY1" fmla="*/ 14049 h 14049"/>
                <a:gd name="connsiteX2" fmla="*/ 14055 w 14054"/>
                <a:gd name="connsiteY2" fmla="*/ 7025 h 14049"/>
                <a:gd name="connsiteX3" fmla="*/ 7027 w 14054"/>
                <a:gd name="connsiteY3" fmla="*/ 0 h 14049"/>
                <a:gd name="connsiteX4" fmla="*/ 0 w 14054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5" y="10895"/>
                    <a:pt x="14055" y="7025"/>
                  </a:cubicBezTo>
                  <a:cubicBezTo>
                    <a:pt x="14055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CCEBAEF-AD33-0616-BD3B-BEE1AEB9AA3E}"/>
                </a:ext>
              </a:extLst>
            </p:cNvPr>
            <p:cNvSpPr/>
            <p:nvPr/>
          </p:nvSpPr>
          <p:spPr>
            <a:xfrm>
              <a:off x="11806019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33111B1-EC21-F60A-014B-3ECEB5DE31F9}"/>
                </a:ext>
              </a:extLst>
            </p:cNvPr>
            <p:cNvSpPr/>
            <p:nvPr/>
          </p:nvSpPr>
          <p:spPr>
            <a:xfrm>
              <a:off x="11804585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24A8CC8-67EC-91F2-BF7B-0D678CC62342}"/>
                </a:ext>
              </a:extLst>
            </p:cNvPr>
            <p:cNvSpPr/>
            <p:nvPr/>
          </p:nvSpPr>
          <p:spPr>
            <a:xfrm>
              <a:off x="11803151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29 w 22659"/>
                <a:gd name="connsiteY1" fmla="*/ 22651 h 22650"/>
                <a:gd name="connsiteX2" fmla="*/ 22659 w 22659"/>
                <a:gd name="connsiteY2" fmla="*/ 11325 h 22650"/>
                <a:gd name="connsiteX3" fmla="*/ 11329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19" y="22651"/>
                    <a:pt x="11329" y="22651"/>
                  </a:cubicBezTo>
                  <a:cubicBezTo>
                    <a:pt x="17639" y="22651"/>
                    <a:pt x="22659" y="17633"/>
                    <a:pt x="22659" y="11325"/>
                  </a:cubicBezTo>
                  <a:cubicBezTo>
                    <a:pt x="22659" y="5018"/>
                    <a:pt x="17639" y="0"/>
                    <a:pt x="11329" y="0"/>
                  </a:cubicBezTo>
                  <a:cubicBezTo>
                    <a:pt x="5019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3824E0A-187B-37D1-6423-BBC90C6F83F9}"/>
                </a:ext>
              </a:extLst>
            </p:cNvPr>
            <p:cNvSpPr/>
            <p:nvPr/>
          </p:nvSpPr>
          <p:spPr>
            <a:xfrm>
              <a:off x="11801717" y="3427423"/>
              <a:ext cx="25526" cy="25517"/>
            </a:xfrm>
            <a:custGeom>
              <a:avLst/>
              <a:gdLst>
                <a:gd name="connsiteX0" fmla="*/ 0 w 25526"/>
                <a:gd name="connsiteY0" fmla="*/ 12759 h 25517"/>
                <a:gd name="connsiteX1" fmla="*/ 12763 w 25526"/>
                <a:gd name="connsiteY1" fmla="*/ 25518 h 25517"/>
                <a:gd name="connsiteX2" fmla="*/ 25527 w 25526"/>
                <a:gd name="connsiteY2" fmla="*/ 12759 h 25517"/>
                <a:gd name="connsiteX3" fmla="*/ 12763 w 25526"/>
                <a:gd name="connsiteY3" fmla="*/ 0 h 25517"/>
                <a:gd name="connsiteX4" fmla="*/ 0 w 25526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" h="25517">
                  <a:moveTo>
                    <a:pt x="0" y="12759"/>
                  </a:moveTo>
                  <a:cubicBezTo>
                    <a:pt x="0" y="19784"/>
                    <a:pt x="5736" y="25518"/>
                    <a:pt x="12763" y="25518"/>
                  </a:cubicBezTo>
                  <a:cubicBezTo>
                    <a:pt x="19790" y="25518"/>
                    <a:pt x="25527" y="19784"/>
                    <a:pt x="25527" y="12759"/>
                  </a:cubicBezTo>
                  <a:cubicBezTo>
                    <a:pt x="25527" y="5734"/>
                    <a:pt x="19790" y="0"/>
                    <a:pt x="12763" y="0"/>
                  </a:cubicBezTo>
                  <a:cubicBezTo>
                    <a:pt x="5736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9219162-3FA2-91FB-154E-B40695CE2E97}"/>
                </a:ext>
              </a:extLst>
            </p:cNvPr>
            <p:cNvSpPr/>
            <p:nvPr/>
          </p:nvSpPr>
          <p:spPr>
            <a:xfrm>
              <a:off x="11800282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62E936BC-4330-0B6D-9A85-2773851F5E94}"/>
                </a:ext>
              </a:extLst>
            </p:cNvPr>
            <p:cNvSpPr/>
            <p:nvPr/>
          </p:nvSpPr>
          <p:spPr>
            <a:xfrm>
              <a:off x="11798849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8 w 30976"/>
                <a:gd name="connsiteY1" fmla="*/ 30965 h 30965"/>
                <a:gd name="connsiteX2" fmla="*/ 30976 w 30976"/>
                <a:gd name="connsiteY2" fmla="*/ 15483 h 30965"/>
                <a:gd name="connsiteX3" fmla="*/ 15488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8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8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E1FB750-4B49-36C7-CA05-6DA8B7067A0F}"/>
                </a:ext>
              </a:extLst>
            </p:cNvPr>
            <p:cNvSpPr/>
            <p:nvPr/>
          </p:nvSpPr>
          <p:spPr>
            <a:xfrm>
              <a:off x="11797414" y="4989455"/>
              <a:ext cx="33845" cy="33832"/>
            </a:xfrm>
            <a:custGeom>
              <a:avLst/>
              <a:gdLst>
                <a:gd name="connsiteX0" fmla="*/ 0 w 33845"/>
                <a:gd name="connsiteY0" fmla="*/ 16916 h 33832"/>
                <a:gd name="connsiteX1" fmla="*/ 16922 w 33845"/>
                <a:gd name="connsiteY1" fmla="*/ 33832 h 33832"/>
                <a:gd name="connsiteX2" fmla="*/ 33846 w 33845"/>
                <a:gd name="connsiteY2" fmla="*/ 16916 h 33832"/>
                <a:gd name="connsiteX3" fmla="*/ 16922 w 33845"/>
                <a:gd name="connsiteY3" fmla="*/ 0 h 33832"/>
                <a:gd name="connsiteX4" fmla="*/ 0 w 33845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5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6" y="26234"/>
                    <a:pt x="33846" y="16916"/>
                  </a:cubicBezTo>
                  <a:cubicBezTo>
                    <a:pt x="33846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CF3DF0C9-252F-02B5-4E2E-E48F19F8D1C0}"/>
                </a:ext>
              </a:extLst>
            </p:cNvPr>
            <p:cNvSpPr/>
            <p:nvPr/>
          </p:nvSpPr>
          <p:spPr>
            <a:xfrm>
              <a:off x="11796124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D4D201-17CC-6704-47E7-BAB7E91B01F1}"/>
                </a:ext>
              </a:extLst>
            </p:cNvPr>
            <p:cNvSpPr/>
            <p:nvPr/>
          </p:nvSpPr>
          <p:spPr>
            <a:xfrm>
              <a:off x="11796124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6884E4F-6008-3EEE-2BC2-5C45A424E2DD}"/>
                </a:ext>
              </a:extLst>
            </p:cNvPr>
            <p:cNvSpPr/>
            <p:nvPr/>
          </p:nvSpPr>
          <p:spPr>
            <a:xfrm>
              <a:off x="8550027" y="402419"/>
              <a:ext cx="12907" cy="12902"/>
            </a:xfrm>
            <a:custGeom>
              <a:avLst/>
              <a:gdLst>
                <a:gd name="connsiteX0" fmla="*/ 0 w 12907"/>
                <a:gd name="connsiteY0" fmla="*/ 6451 h 12902"/>
                <a:gd name="connsiteX1" fmla="*/ 6454 w 12907"/>
                <a:gd name="connsiteY1" fmla="*/ 12902 h 12902"/>
                <a:gd name="connsiteX2" fmla="*/ 12907 w 12907"/>
                <a:gd name="connsiteY2" fmla="*/ 6451 h 12902"/>
                <a:gd name="connsiteX3" fmla="*/ 6454 w 12907"/>
                <a:gd name="connsiteY3" fmla="*/ 0 h 12902"/>
                <a:gd name="connsiteX4" fmla="*/ 0 w 12907"/>
                <a:gd name="connsiteY4" fmla="*/ 6451 h 1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" h="12902">
                  <a:moveTo>
                    <a:pt x="0" y="6451"/>
                  </a:moveTo>
                  <a:cubicBezTo>
                    <a:pt x="0" y="10035"/>
                    <a:pt x="2868" y="12902"/>
                    <a:pt x="6454" y="12902"/>
                  </a:cubicBezTo>
                  <a:cubicBezTo>
                    <a:pt x="10039" y="12902"/>
                    <a:pt x="12907" y="10035"/>
                    <a:pt x="12907" y="6451"/>
                  </a:cubicBezTo>
                  <a:cubicBezTo>
                    <a:pt x="12907" y="2867"/>
                    <a:pt x="10039" y="0"/>
                    <a:pt x="6454" y="0"/>
                  </a:cubicBezTo>
                  <a:cubicBezTo>
                    <a:pt x="2868" y="0"/>
                    <a:pt x="0" y="2867"/>
                    <a:pt x="0" y="645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201327F-1A6A-4B7A-7883-7D4FBF361B71}"/>
                </a:ext>
              </a:extLst>
            </p:cNvPr>
            <p:cNvSpPr/>
            <p:nvPr/>
          </p:nvSpPr>
          <p:spPr>
            <a:xfrm>
              <a:off x="8548737" y="860162"/>
              <a:ext cx="15774" cy="15769"/>
            </a:xfrm>
            <a:custGeom>
              <a:avLst/>
              <a:gdLst>
                <a:gd name="connsiteX0" fmla="*/ 0 w 15774"/>
                <a:gd name="connsiteY0" fmla="*/ 7885 h 15769"/>
                <a:gd name="connsiteX1" fmla="*/ 7887 w 15774"/>
                <a:gd name="connsiteY1" fmla="*/ 15769 h 15769"/>
                <a:gd name="connsiteX2" fmla="*/ 15775 w 15774"/>
                <a:gd name="connsiteY2" fmla="*/ 7885 h 15769"/>
                <a:gd name="connsiteX3" fmla="*/ 7887 w 15774"/>
                <a:gd name="connsiteY3" fmla="*/ 0 h 15769"/>
                <a:gd name="connsiteX4" fmla="*/ 0 w 15774"/>
                <a:gd name="connsiteY4" fmla="*/ 7885 h 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4" h="15769">
                  <a:moveTo>
                    <a:pt x="0" y="7885"/>
                  </a:moveTo>
                  <a:cubicBezTo>
                    <a:pt x="0" y="12185"/>
                    <a:pt x="3442" y="15769"/>
                    <a:pt x="7887" y="15769"/>
                  </a:cubicBezTo>
                  <a:cubicBezTo>
                    <a:pt x="12333" y="15769"/>
                    <a:pt x="15775" y="12329"/>
                    <a:pt x="15775" y="7885"/>
                  </a:cubicBezTo>
                  <a:cubicBezTo>
                    <a:pt x="15775" y="3441"/>
                    <a:pt x="12333" y="0"/>
                    <a:pt x="7887" y="0"/>
                  </a:cubicBezTo>
                  <a:cubicBezTo>
                    <a:pt x="3442" y="0"/>
                    <a:pt x="0" y="3441"/>
                    <a:pt x="0" y="788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9847366-EF6B-D606-45D8-4208FC405734}"/>
                </a:ext>
              </a:extLst>
            </p:cNvPr>
            <p:cNvSpPr/>
            <p:nvPr/>
          </p:nvSpPr>
          <p:spPr>
            <a:xfrm>
              <a:off x="8547446" y="1328370"/>
              <a:ext cx="18356" cy="18349"/>
            </a:xfrm>
            <a:custGeom>
              <a:avLst/>
              <a:gdLst>
                <a:gd name="connsiteX0" fmla="*/ 0 w 18356"/>
                <a:gd name="connsiteY0" fmla="*/ 9175 h 18349"/>
                <a:gd name="connsiteX1" fmla="*/ 9178 w 18356"/>
                <a:gd name="connsiteY1" fmla="*/ 18350 h 18349"/>
                <a:gd name="connsiteX2" fmla="*/ 18357 w 18356"/>
                <a:gd name="connsiteY2" fmla="*/ 9175 h 18349"/>
                <a:gd name="connsiteX3" fmla="*/ 9178 w 18356"/>
                <a:gd name="connsiteY3" fmla="*/ 0 h 18349"/>
                <a:gd name="connsiteX4" fmla="*/ 0 w 18356"/>
                <a:gd name="connsiteY4" fmla="*/ 9175 h 1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8349">
                  <a:moveTo>
                    <a:pt x="0" y="9175"/>
                  </a:moveTo>
                  <a:cubicBezTo>
                    <a:pt x="0" y="14192"/>
                    <a:pt x="4159" y="18350"/>
                    <a:pt x="9178" y="18350"/>
                  </a:cubicBezTo>
                  <a:cubicBezTo>
                    <a:pt x="14197" y="18350"/>
                    <a:pt x="18357" y="14192"/>
                    <a:pt x="18357" y="9175"/>
                  </a:cubicBezTo>
                  <a:cubicBezTo>
                    <a:pt x="18357" y="4157"/>
                    <a:pt x="14197" y="0"/>
                    <a:pt x="9178" y="0"/>
                  </a:cubicBezTo>
                  <a:cubicBezTo>
                    <a:pt x="4159" y="0"/>
                    <a:pt x="0" y="4157"/>
                    <a:pt x="0" y="917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6975128-1663-4942-4B3A-545A6A75F527}"/>
                </a:ext>
              </a:extLst>
            </p:cNvPr>
            <p:cNvSpPr/>
            <p:nvPr/>
          </p:nvSpPr>
          <p:spPr>
            <a:xfrm>
              <a:off x="8004781" y="400125"/>
              <a:ext cx="17495" cy="17489"/>
            </a:xfrm>
            <a:custGeom>
              <a:avLst/>
              <a:gdLst>
                <a:gd name="connsiteX0" fmla="*/ 0 w 17495"/>
                <a:gd name="connsiteY0" fmla="*/ 8745 h 17489"/>
                <a:gd name="connsiteX1" fmla="*/ 8748 w 17495"/>
                <a:gd name="connsiteY1" fmla="*/ 17490 h 17489"/>
                <a:gd name="connsiteX2" fmla="*/ 17496 w 17495"/>
                <a:gd name="connsiteY2" fmla="*/ 8745 h 17489"/>
                <a:gd name="connsiteX3" fmla="*/ 8748 w 17495"/>
                <a:gd name="connsiteY3" fmla="*/ 0 h 17489"/>
                <a:gd name="connsiteX4" fmla="*/ 0 w 17495"/>
                <a:gd name="connsiteY4" fmla="*/ 8745 h 1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5" h="17489">
                  <a:moveTo>
                    <a:pt x="0" y="8745"/>
                  </a:moveTo>
                  <a:cubicBezTo>
                    <a:pt x="0" y="13619"/>
                    <a:pt x="3871" y="17490"/>
                    <a:pt x="8748" y="17490"/>
                  </a:cubicBezTo>
                  <a:cubicBezTo>
                    <a:pt x="13623" y="17490"/>
                    <a:pt x="17496" y="13619"/>
                    <a:pt x="17496" y="8745"/>
                  </a:cubicBezTo>
                  <a:cubicBezTo>
                    <a:pt x="17496" y="3871"/>
                    <a:pt x="13623" y="0"/>
                    <a:pt x="8748" y="0"/>
                  </a:cubicBezTo>
                  <a:cubicBezTo>
                    <a:pt x="3871" y="0"/>
                    <a:pt x="0" y="3871"/>
                    <a:pt x="0" y="874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E7567E-754A-D9B5-C34F-F7F41457BBD6}"/>
                </a:ext>
              </a:extLst>
            </p:cNvPr>
            <p:cNvSpPr/>
            <p:nvPr/>
          </p:nvSpPr>
          <p:spPr>
            <a:xfrm>
              <a:off x="8003634" y="858011"/>
              <a:ext cx="20077" cy="20070"/>
            </a:xfrm>
            <a:custGeom>
              <a:avLst/>
              <a:gdLst>
                <a:gd name="connsiteX0" fmla="*/ 0 w 20077"/>
                <a:gd name="connsiteY0" fmla="*/ 10035 h 20070"/>
                <a:gd name="connsiteX1" fmla="*/ 10039 w 20077"/>
                <a:gd name="connsiteY1" fmla="*/ 20070 h 20070"/>
                <a:gd name="connsiteX2" fmla="*/ 20078 w 20077"/>
                <a:gd name="connsiteY2" fmla="*/ 10035 h 20070"/>
                <a:gd name="connsiteX3" fmla="*/ 10039 w 20077"/>
                <a:gd name="connsiteY3" fmla="*/ 0 h 20070"/>
                <a:gd name="connsiteX4" fmla="*/ 0 w 20077"/>
                <a:gd name="connsiteY4" fmla="*/ 10035 h 2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7" h="20070">
                  <a:moveTo>
                    <a:pt x="0" y="10035"/>
                  </a:moveTo>
                  <a:cubicBezTo>
                    <a:pt x="0" y="15626"/>
                    <a:pt x="4446" y="20070"/>
                    <a:pt x="10039" y="20070"/>
                  </a:cubicBezTo>
                  <a:cubicBezTo>
                    <a:pt x="15632" y="20070"/>
                    <a:pt x="20078" y="15626"/>
                    <a:pt x="20078" y="10035"/>
                  </a:cubicBezTo>
                  <a:cubicBezTo>
                    <a:pt x="20078" y="4444"/>
                    <a:pt x="15632" y="0"/>
                    <a:pt x="10039" y="0"/>
                  </a:cubicBezTo>
                  <a:cubicBezTo>
                    <a:pt x="4446" y="0"/>
                    <a:pt x="0" y="4444"/>
                    <a:pt x="0" y="1003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91C879F-5CE6-680F-0D4B-E85251473F8B}"/>
                </a:ext>
              </a:extLst>
            </p:cNvPr>
            <p:cNvSpPr/>
            <p:nvPr/>
          </p:nvSpPr>
          <p:spPr>
            <a:xfrm>
              <a:off x="8002343" y="1326363"/>
              <a:ext cx="22371" cy="22363"/>
            </a:xfrm>
            <a:custGeom>
              <a:avLst/>
              <a:gdLst>
                <a:gd name="connsiteX0" fmla="*/ 0 w 22371"/>
                <a:gd name="connsiteY0" fmla="*/ 11182 h 22363"/>
                <a:gd name="connsiteX1" fmla="*/ 11186 w 22371"/>
                <a:gd name="connsiteY1" fmla="*/ 22364 h 22363"/>
                <a:gd name="connsiteX2" fmla="*/ 22372 w 22371"/>
                <a:gd name="connsiteY2" fmla="*/ 11182 h 22363"/>
                <a:gd name="connsiteX3" fmla="*/ 11186 w 22371"/>
                <a:gd name="connsiteY3" fmla="*/ 0 h 22363"/>
                <a:gd name="connsiteX4" fmla="*/ 0 w 22371"/>
                <a:gd name="connsiteY4" fmla="*/ 11182 h 2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1" h="22363">
                  <a:moveTo>
                    <a:pt x="0" y="11182"/>
                  </a:moveTo>
                  <a:cubicBezTo>
                    <a:pt x="0" y="17346"/>
                    <a:pt x="5020" y="22364"/>
                    <a:pt x="11186" y="22364"/>
                  </a:cubicBezTo>
                  <a:cubicBezTo>
                    <a:pt x="17353" y="22364"/>
                    <a:pt x="22372" y="17346"/>
                    <a:pt x="22372" y="11182"/>
                  </a:cubicBezTo>
                  <a:cubicBezTo>
                    <a:pt x="22372" y="5018"/>
                    <a:pt x="17353" y="0"/>
                    <a:pt x="11186" y="0"/>
                  </a:cubicBezTo>
                  <a:cubicBezTo>
                    <a:pt x="5020" y="0"/>
                    <a:pt x="0" y="5018"/>
                    <a:pt x="0" y="1118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124B5DD-7C3C-79B3-4BD1-2B1710C7C3B7}"/>
                </a:ext>
              </a:extLst>
            </p:cNvPr>
            <p:cNvSpPr/>
            <p:nvPr/>
          </p:nvSpPr>
          <p:spPr>
            <a:xfrm>
              <a:off x="7459678" y="397831"/>
              <a:ext cx="22084" cy="22077"/>
            </a:xfrm>
            <a:custGeom>
              <a:avLst/>
              <a:gdLst>
                <a:gd name="connsiteX0" fmla="*/ 0 w 22084"/>
                <a:gd name="connsiteY0" fmla="*/ 11039 h 22077"/>
                <a:gd name="connsiteX1" fmla="*/ 11042 w 22084"/>
                <a:gd name="connsiteY1" fmla="*/ 22077 h 22077"/>
                <a:gd name="connsiteX2" fmla="*/ 22085 w 22084"/>
                <a:gd name="connsiteY2" fmla="*/ 11039 h 22077"/>
                <a:gd name="connsiteX3" fmla="*/ 11042 w 22084"/>
                <a:gd name="connsiteY3" fmla="*/ 0 h 22077"/>
                <a:gd name="connsiteX4" fmla="*/ 0 w 22084"/>
                <a:gd name="connsiteY4" fmla="*/ 11039 h 2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84" h="22077">
                  <a:moveTo>
                    <a:pt x="0" y="11039"/>
                  </a:moveTo>
                  <a:cubicBezTo>
                    <a:pt x="0" y="17203"/>
                    <a:pt x="4876" y="22077"/>
                    <a:pt x="11042" y="22077"/>
                  </a:cubicBezTo>
                  <a:cubicBezTo>
                    <a:pt x="17209" y="22077"/>
                    <a:pt x="22085" y="17203"/>
                    <a:pt x="22085" y="11039"/>
                  </a:cubicBezTo>
                  <a:cubicBezTo>
                    <a:pt x="22085" y="4874"/>
                    <a:pt x="17209" y="0"/>
                    <a:pt x="11042" y="0"/>
                  </a:cubicBezTo>
                  <a:cubicBezTo>
                    <a:pt x="4876" y="0"/>
                    <a:pt x="0" y="4874"/>
                    <a:pt x="0" y="1103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198B3A0-E61E-1A8E-DC35-08F1B973C466}"/>
                </a:ext>
              </a:extLst>
            </p:cNvPr>
            <p:cNvSpPr/>
            <p:nvPr/>
          </p:nvSpPr>
          <p:spPr>
            <a:xfrm>
              <a:off x="7458531" y="855861"/>
              <a:ext cx="24379" cy="24370"/>
            </a:xfrm>
            <a:custGeom>
              <a:avLst/>
              <a:gdLst>
                <a:gd name="connsiteX0" fmla="*/ 0 w 24379"/>
                <a:gd name="connsiteY0" fmla="*/ 12185 h 24370"/>
                <a:gd name="connsiteX1" fmla="*/ 12190 w 24379"/>
                <a:gd name="connsiteY1" fmla="*/ 24371 h 24370"/>
                <a:gd name="connsiteX2" fmla="*/ 24380 w 24379"/>
                <a:gd name="connsiteY2" fmla="*/ 12185 h 24370"/>
                <a:gd name="connsiteX3" fmla="*/ 12190 w 24379"/>
                <a:gd name="connsiteY3" fmla="*/ 0 h 24370"/>
                <a:gd name="connsiteX4" fmla="*/ 0 w 24379"/>
                <a:gd name="connsiteY4" fmla="*/ 12185 h 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9" h="24370">
                  <a:moveTo>
                    <a:pt x="0" y="12185"/>
                  </a:moveTo>
                  <a:cubicBezTo>
                    <a:pt x="0" y="18923"/>
                    <a:pt x="5450" y="24371"/>
                    <a:pt x="12190" y="24371"/>
                  </a:cubicBezTo>
                  <a:cubicBezTo>
                    <a:pt x="18930" y="24371"/>
                    <a:pt x="24380" y="18923"/>
                    <a:pt x="24380" y="12185"/>
                  </a:cubicBezTo>
                  <a:cubicBezTo>
                    <a:pt x="24380" y="5448"/>
                    <a:pt x="18930" y="0"/>
                    <a:pt x="12190" y="0"/>
                  </a:cubicBezTo>
                  <a:cubicBezTo>
                    <a:pt x="5450" y="0"/>
                    <a:pt x="0" y="5448"/>
                    <a:pt x="0" y="1218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E738EEC-D2C2-2CA9-49FB-9655D03AD3DE}"/>
                </a:ext>
              </a:extLst>
            </p:cNvPr>
            <p:cNvSpPr/>
            <p:nvPr/>
          </p:nvSpPr>
          <p:spPr>
            <a:xfrm>
              <a:off x="7457384" y="1324213"/>
              <a:ext cx="26674" cy="26664"/>
            </a:xfrm>
            <a:custGeom>
              <a:avLst/>
              <a:gdLst>
                <a:gd name="connsiteX0" fmla="*/ 0 w 26674"/>
                <a:gd name="connsiteY0" fmla="*/ 13332 h 26664"/>
                <a:gd name="connsiteX1" fmla="*/ 13337 w 26674"/>
                <a:gd name="connsiteY1" fmla="*/ 26665 h 26664"/>
                <a:gd name="connsiteX2" fmla="*/ 26674 w 26674"/>
                <a:gd name="connsiteY2" fmla="*/ 13332 h 26664"/>
                <a:gd name="connsiteX3" fmla="*/ 13337 w 26674"/>
                <a:gd name="connsiteY3" fmla="*/ 0 h 26664"/>
                <a:gd name="connsiteX4" fmla="*/ 0 w 26674"/>
                <a:gd name="connsiteY4" fmla="*/ 13332 h 2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4" h="26664">
                  <a:moveTo>
                    <a:pt x="0" y="13332"/>
                  </a:moveTo>
                  <a:cubicBezTo>
                    <a:pt x="0" y="20644"/>
                    <a:pt x="6023" y="26665"/>
                    <a:pt x="13337" y="26665"/>
                  </a:cubicBezTo>
                  <a:cubicBezTo>
                    <a:pt x="20651" y="26665"/>
                    <a:pt x="26674" y="20644"/>
                    <a:pt x="26674" y="13332"/>
                  </a:cubicBezTo>
                  <a:cubicBezTo>
                    <a:pt x="26674" y="6021"/>
                    <a:pt x="20651" y="0"/>
                    <a:pt x="13337" y="0"/>
                  </a:cubicBezTo>
                  <a:cubicBezTo>
                    <a:pt x="6023" y="0"/>
                    <a:pt x="0" y="6021"/>
                    <a:pt x="0" y="1333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604C631-AF87-8557-C691-F7AF938379A2}"/>
                </a:ext>
              </a:extLst>
            </p:cNvPr>
            <p:cNvSpPr/>
            <p:nvPr/>
          </p:nvSpPr>
          <p:spPr>
            <a:xfrm>
              <a:off x="6914431" y="395538"/>
              <a:ext cx="26674" cy="26664"/>
            </a:xfrm>
            <a:custGeom>
              <a:avLst/>
              <a:gdLst>
                <a:gd name="connsiteX0" fmla="*/ 0 w 26674"/>
                <a:gd name="connsiteY0" fmla="*/ 13332 h 26664"/>
                <a:gd name="connsiteX1" fmla="*/ 13338 w 26674"/>
                <a:gd name="connsiteY1" fmla="*/ 26665 h 26664"/>
                <a:gd name="connsiteX2" fmla="*/ 26675 w 26674"/>
                <a:gd name="connsiteY2" fmla="*/ 13332 h 26664"/>
                <a:gd name="connsiteX3" fmla="*/ 13338 w 26674"/>
                <a:gd name="connsiteY3" fmla="*/ 0 h 26664"/>
                <a:gd name="connsiteX4" fmla="*/ 0 w 26674"/>
                <a:gd name="connsiteY4" fmla="*/ 13332 h 2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4" h="26664">
                  <a:moveTo>
                    <a:pt x="0" y="13332"/>
                  </a:moveTo>
                  <a:cubicBezTo>
                    <a:pt x="0" y="20644"/>
                    <a:pt x="6023" y="26665"/>
                    <a:pt x="13338" y="26665"/>
                  </a:cubicBezTo>
                  <a:cubicBezTo>
                    <a:pt x="20651" y="26665"/>
                    <a:pt x="26675" y="20644"/>
                    <a:pt x="26675" y="13332"/>
                  </a:cubicBezTo>
                  <a:cubicBezTo>
                    <a:pt x="26675" y="6021"/>
                    <a:pt x="20651" y="0"/>
                    <a:pt x="13338" y="0"/>
                  </a:cubicBezTo>
                  <a:cubicBezTo>
                    <a:pt x="6023" y="0"/>
                    <a:pt x="0" y="6021"/>
                    <a:pt x="0" y="1333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1F8B7C6-6DA5-2E0C-AD0C-59C3A43EC29C}"/>
                </a:ext>
              </a:extLst>
            </p:cNvPr>
            <p:cNvSpPr/>
            <p:nvPr/>
          </p:nvSpPr>
          <p:spPr>
            <a:xfrm>
              <a:off x="6913284" y="853711"/>
              <a:ext cx="28682" cy="28671"/>
            </a:xfrm>
            <a:custGeom>
              <a:avLst/>
              <a:gdLst>
                <a:gd name="connsiteX0" fmla="*/ 0 w 28682"/>
                <a:gd name="connsiteY0" fmla="*/ 14336 h 28671"/>
                <a:gd name="connsiteX1" fmla="*/ 14341 w 28682"/>
                <a:gd name="connsiteY1" fmla="*/ 28672 h 28671"/>
                <a:gd name="connsiteX2" fmla="*/ 28682 w 28682"/>
                <a:gd name="connsiteY2" fmla="*/ 14336 h 28671"/>
                <a:gd name="connsiteX3" fmla="*/ 14341 w 28682"/>
                <a:gd name="connsiteY3" fmla="*/ 0 h 28671"/>
                <a:gd name="connsiteX4" fmla="*/ 0 w 28682"/>
                <a:gd name="connsiteY4" fmla="*/ 14336 h 2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2" h="28671">
                  <a:moveTo>
                    <a:pt x="0" y="14336"/>
                  </a:moveTo>
                  <a:cubicBezTo>
                    <a:pt x="0" y="22221"/>
                    <a:pt x="6453" y="28672"/>
                    <a:pt x="14341" y="28672"/>
                  </a:cubicBezTo>
                  <a:cubicBezTo>
                    <a:pt x="22228" y="28672"/>
                    <a:pt x="28682" y="22221"/>
                    <a:pt x="28682" y="14336"/>
                  </a:cubicBezTo>
                  <a:cubicBezTo>
                    <a:pt x="28682" y="6451"/>
                    <a:pt x="22228" y="0"/>
                    <a:pt x="14341" y="0"/>
                  </a:cubicBezTo>
                  <a:cubicBezTo>
                    <a:pt x="6453" y="0"/>
                    <a:pt x="0" y="6451"/>
                    <a:pt x="0" y="1433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4974E8-50C3-0475-B160-A272C04D1455}"/>
                </a:ext>
              </a:extLst>
            </p:cNvPr>
            <p:cNvSpPr/>
            <p:nvPr/>
          </p:nvSpPr>
          <p:spPr>
            <a:xfrm>
              <a:off x="6912280" y="1322062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9 w 30976"/>
                <a:gd name="connsiteY1" fmla="*/ 30965 h 30965"/>
                <a:gd name="connsiteX2" fmla="*/ 30977 w 30976"/>
                <a:gd name="connsiteY2" fmla="*/ 15483 h 30965"/>
                <a:gd name="connsiteX3" fmla="*/ 15489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3941"/>
                    <a:pt x="6884" y="30965"/>
                    <a:pt x="15489" y="30965"/>
                  </a:cubicBezTo>
                  <a:cubicBezTo>
                    <a:pt x="24093" y="30965"/>
                    <a:pt x="30977" y="24084"/>
                    <a:pt x="30977" y="15483"/>
                  </a:cubicBezTo>
                  <a:cubicBezTo>
                    <a:pt x="30977" y="6881"/>
                    <a:pt x="24093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AD7ECFD-8173-6F50-7879-AC5125378131}"/>
                </a:ext>
              </a:extLst>
            </p:cNvPr>
            <p:cNvSpPr/>
            <p:nvPr/>
          </p:nvSpPr>
          <p:spPr>
            <a:xfrm>
              <a:off x="6369185" y="393244"/>
              <a:ext cx="31263" cy="31252"/>
            </a:xfrm>
            <a:custGeom>
              <a:avLst/>
              <a:gdLst>
                <a:gd name="connsiteX0" fmla="*/ 0 w 31263"/>
                <a:gd name="connsiteY0" fmla="*/ 15626 h 31252"/>
                <a:gd name="connsiteX1" fmla="*/ 15632 w 31263"/>
                <a:gd name="connsiteY1" fmla="*/ 31252 h 31252"/>
                <a:gd name="connsiteX2" fmla="*/ 31263 w 31263"/>
                <a:gd name="connsiteY2" fmla="*/ 15626 h 31252"/>
                <a:gd name="connsiteX3" fmla="*/ 15632 w 31263"/>
                <a:gd name="connsiteY3" fmla="*/ 0 h 31252"/>
                <a:gd name="connsiteX4" fmla="*/ 0 w 31263"/>
                <a:gd name="connsiteY4" fmla="*/ 15626 h 3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3" h="31252">
                  <a:moveTo>
                    <a:pt x="0" y="15626"/>
                  </a:moveTo>
                  <a:cubicBezTo>
                    <a:pt x="0" y="24228"/>
                    <a:pt x="7027" y="31252"/>
                    <a:pt x="15632" y="31252"/>
                  </a:cubicBezTo>
                  <a:cubicBezTo>
                    <a:pt x="24236" y="31252"/>
                    <a:pt x="31263" y="24228"/>
                    <a:pt x="31263" y="15626"/>
                  </a:cubicBezTo>
                  <a:cubicBezTo>
                    <a:pt x="31263" y="7025"/>
                    <a:pt x="24236" y="0"/>
                    <a:pt x="15632" y="0"/>
                  </a:cubicBezTo>
                  <a:cubicBezTo>
                    <a:pt x="7027" y="0"/>
                    <a:pt x="0" y="7025"/>
                    <a:pt x="0" y="156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4F49CB-BE9E-4B36-4EE5-FF3277570E16}"/>
                </a:ext>
              </a:extLst>
            </p:cNvPr>
            <p:cNvSpPr/>
            <p:nvPr/>
          </p:nvSpPr>
          <p:spPr>
            <a:xfrm>
              <a:off x="6368181" y="851560"/>
              <a:ext cx="32984" cy="32972"/>
            </a:xfrm>
            <a:custGeom>
              <a:avLst/>
              <a:gdLst>
                <a:gd name="connsiteX0" fmla="*/ 0 w 32984"/>
                <a:gd name="connsiteY0" fmla="*/ 16486 h 32972"/>
                <a:gd name="connsiteX1" fmla="*/ 16492 w 32984"/>
                <a:gd name="connsiteY1" fmla="*/ 32972 h 32972"/>
                <a:gd name="connsiteX2" fmla="*/ 32985 w 32984"/>
                <a:gd name="connsiteY2" fmla="*/ 16486 h 32972"/>
                <a:gd name="connsiteX3" fmla="*/ 16492 w 32984"/>
                <a:gd name="connsiteY3" fmla="*/ 0 h 32972"/>
                <a:gd name="connsiteX4" fmla="*/ 0 w 32984"/>
                <a:gd name="connsiteY4" fmla="*/ 16486 h 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84" h="32972">
                  <a:moveTo>
                    <a:pt x="0" y="16486"/>
                  </a:moveTo>
                  <a:cubicBezTo>
                    <a:pt x="0" y="25661"/>
                    <a:pt x="7458" y="32972"/>
                    <a:pt x="16492" y="32972"/>
                  </a:cubicBezTo>
                  <a:cubicBezTo>
                    <a:pt x="25527" y="32972"/>
                    <a:pt x="32985" y="25518"/>
                    <a:pt x="32985" y="16486"/>
                  </a:cubicBezTo>
                  <a:cubicBezTo>
                    <a:pt x="32985" y="7455"/>
                    <a:pt x="25527" y="0"/>
                    <a:pt x="16492" y="0"/>
                  </a:cubicBezTo>
                  <a:cubicBezTo>
                    <a:pt x="7458" y="0"/>
                    <a:pt x="0" y="7455"/>
                    <a:pt x="0" y="1648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612E83FC-1A07-589A-424C-891E638816CE}"/>
                </a:ext>
              </a:extLst>
            </p:cNvPr>
            <p:cNvSpPr/>
            <p:nvPr/>
          </p:nvSpPr>
          <p:spPr>
            <a:xfrm>
              <a:off x="6367177" y="1320055"/>
              <a:ext cx="34992" cy="34979"/>
            </a:xfrm>
            <a:custGeom>
              <a:avLst/>
              <a:gdLst>
                <a:gd name="connsiteX0" fmla="*/ 0 w 34992"/>
                <a:gd name="connsiteY0" fmla="*/ 17490 h 34979"/>
                <a:gd name="connsiteX1" fmla="*/ 17496 w 34992"/>
                <a:gd name="connsiteY1" fmla="*/ 34979 h 34979"/>
                <a:gd name="connsiteX2" fmla="*/ 34992 w 34992"/>
                <a:gd name="connsiteY2" fmla="*/ 17490 h 34979"/>
                <a:gd name="connsiteX3" fmla="*/ 17496 w 34992"/>
                <a:gd name="connsiteY3" fmla="*/ 0 h 34979"/>
                <a:gd name="connsiteX4" fmla="*/ 0 w 34992"/>
                <a:gd name="connsiteY4" fmla="*/ 17490 h 3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92" h="34979">
                  <a:moveTo>
                    <a:pt x="0" y="17490"/>
                  </a:moveTo>
                  <a:cubicBezTo>
                    <a:pt x="0" y="27095"/>
                    <a:pt x="7888" y="34979"/>
                    <a:pt x="17496" y="34979"/>
                  </a:cubicBezTo>
                  <a:cubicBezTo>
                    <a:pt x="27105" y="34979"/>
                    <a:pt x="34992" y="27095"/>
                    <a:pt x="34992" y="17490"/>
                  </a:cubicBezTo>
                  <a:cubicBezTo>
                    <a:pt x="34992" y="7885"/>
                    <a:pt x="27105" y="0"/>
                    <a:pt x="17496" y="0"/>
                  </a:cubicBezTo>
                  <a:cubicBezTo>
                    <a:pt x="7888" y="0"/>
                    <a:pt x="0" y="7885"/>
                    <a:pt x="0" y="1749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49C26B7-F2D6-39F8-C11E-9B12A755FD10}"/>
                </a:ext>
              </a:extLst>
            </p:cNvPr>
            <p:cNvSpPr/>
            <p:nvPr/>
          </p:nvSpPr>
          <p:spPr>
            <a:xfrm>
              <a:off x="5823938" y="390950"/>
              <a:ext cx="35852" cy="35839"/>
            </a:xfrm>
            <a:custGeom>
              <a:avLst/>
              <a:gdLst>
                <a:gd name="connsiteX0" fmla="*/ 0 w 35852"/>
                <a:gd name="connsiteY0" fmla="*/ 17920 h 35839"/>
                <a:gd name="connsiteX1" fmla="*/ 17926 w 35852"/>
                <a:gd name="connsiteY1" fmla="*/ 35840 h 35839"/>
                <a:gd name="connsiteX2" fmla="*/ 35853 w 35852"/>
                <a:gd name="connsiteY2" fmla="*/ 17920 h 35839"/>
                <a:gd name="connsiteX3" fmla="*/ 17926 w 35852"/>
                <a:gd name="connsiteY3" fmla="*/ 0 h 35839"/>
                <a:gd name="connsiteX4" fmla="*/ 0 w 35852"/>
                <a:gd name="connsiteY4" fmla="*/ 1792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2" h="35839">
                  <a:moveTo>
                    <a:pt x="0" y="17920"/>
                  </a:moveTo>
                  <a:cubicBezTo>
                    <a:pt x="0" y="27812"/>
                    <a:pt x="8031" y="35840"/>
                    <a:pt x="17926" y="35840"/>
                  </a:cubicBezTo>
                  <a:cubicBezTo>
                    <a:pt x="27822" y="35840"/>
                    <a:pt x="35853" y="27812"/>
                    <a:pt x="35853" y="17920"/>
                  </a:cubicBezTo>
                  <a:cubicBezTo>
                    <a:pt x="35853" y="8028"/>
                    <a:pt x="27822" y="0"/>
                    <a:pt x="17926" y="0"/>
                  </a:cubicBezTo>
                  <a:cubicBezTo>
                    <a:pt x="8031" y="0"/>
                    <a:pt x="0" y="8028"/>
                    <a:pt x="0" y="179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B4C3A0B9-4AE9-92EE-A221-0CDFCC92713E}"/>
                </a:ext>
              </a:extLst>
            </p:cNvPr>
            <p:cNvSpPr/>
            <p:nvPr/>
          </p:nvSpPr>
          <p:spPr>
            <a:xfrm>
              <a:off x="5822935" y="849267"/>
              <a:ext cx="37573" cy="37559"/>
            </a:xfrm>
            <a:custGeom>
              <a:avLst/>
              <a:gdLst>
                <a:gd name="connsiteX0" fmla="*/ 0 w 37573"/>
                <a:gd name="connsiteY0" fmla="*/ 18780 h 37559"/>
                <a:gd name="connsiteX1" fmla="*/ 18787 w 37573"/>
                <a:gd name="connsiteY1" fmla="*/ 37560 h 37559"/>
                <a:gd name="connsiteX2" fmla="*/ 37573 w 37573"/>
                <a:gd name="connsiteY2" fmla="*/ 18780 h 37559"/>
                <a:gd name="connsiteX3" fmla="*/ 18787 w 37573"/>
                <a:gd name="connsiteY3" fmla="*/ 0 h 37559"/>
                <a:gd name="connsiteX4" fmla="*/ 0 w 37573"/>
                <a:gd name="connsiteY4" fmla="*/ 18780 h 3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73" h="37559">
                  <a:moveTo>
                    <a:pt x="0" y="18780"/>
                  </a:moveTo>
                  <a:cubicBezTo>
                    <a:pt x="0" y="29102"/>
                    <a:pt x="8461" y="37560"/>
                    <a:pt x="18787" y="37560"/>
                  </a:cubicBezTo>
                  <a:cubicBezTo>
                    <a:pt x="29112" y="37560"/>
                    <a:pt x="37573" y="29102"/>
                    <a:pt x="37573" y="18780"/>
                  </a:cubicBezTo>
                  <a:cubicBezTo>
                    <a:pt x="37573" y="8458"/>
                    <a:pt x="29112" y="0"/>
                    <a:pt x="18787" y="0"/>
                  </a:cubicBezTo>
                  <a:cubicBezTo>
                    <a:pt x="8461" y="0"/>
                    <a:pt x="0" y="8458"/>
                    <a:pt x="0" y="1878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10A3EF9-D2AB-136F-5862-1F3F6047E5CB}"/>
                </a:ext>
              </a:extLst>
            </p:cNvPr>
            <p:cNvSpPr/>
            <p:nvPr/>
          </p:nvSpPr>
          <p:spPr>
            <a:xfrm>
              <a:off x="5822074" y="1317905"/>
              <a:ext cx="39294" cy="39280"/>
            </a:xfrm>
            <a:custGeom>
              <a:avLst/>
              <a:gdLst>
                <a:gd name="connsiteX0" fmla="*/ 0 w 39294"/>
                <a:gd name="connsiteY0" fmla="*/ 19640 h 39280"/>
                <a:gd name="connsiteX1" fmla="*/ 19647 w 39294"/>
                <a:gd name="connsiteY1" fmla="*/ 39280 h 39280"/>
                <a:gd name="connsiteX2" fmla="*/ 39294 w 39294"/>
                <a:gd name="connsiteY2" fmla="*/ 19640 h 39280"/>
                <a:gd name="connsiteX3" fmla="*/ 19647 w 39294"/>
                <a:gd name="connsiteY3" fmla="*/ 0 h 39280"/>
                <a:gd name="connsiteX4" fmla="*/ 0 w 39294"/>
                <a:gd name="connsiteY4" fmla="*/ 19640 h 3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4" h="39280">
                  <a:moveTo>
                    <a:pt x="0" y="19640"/>
                  </a:moveTo>
                  <a:cubicBezTo>
                    <a:pt x="0" y="30535"/>
                    <a:pt x="8748" y="39280"/>
                    <a:pt x="19647" y="39280"/>
                  </a:cubicBezTo>
                  <a:cubicBezTo>
                    <a:pt x="30546" y="39280"/>
                    <a:pt x="39294" y="30535"/>
                    <a:pt x="39294" y="19640"/>
                  </a:cubicBezTo>
                  <a:cubicBezTo>
                    <a:pt x="39294" y="8745"/>
                    <a:pt x="30546" y="0"/>
                    <a:pt x="19647" y="0"/>
                  </a:cubicBezTo>
                  <a:cubicBezTo>
                    <a:pt x="8748" y="0"/>
                    <a:pt x="0" y="8745"/>
                    <a:pt x="0" y="1964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2E33D336-AA19-7418-C420-69A2BFCD7FF5}"/>
                </a:ext>
              </a:extLst>
            </p:cNvPr>
            <p:cNvSpPr/>
            <p:nvPr/>
          </p:nvSpPr>
          <p:spPr>
            <a:xfrm>
              <a:off x="5278692" y="388800"/>
              <a:ext cx="40155" cy="40140"/>
            </a:xfrm>
            <a:custGeom>
              <a:avLst/>
              <a:gdLst>
                <a:gd name="connsiteX0" fmla="*/ 0 w 40155"/>
                <a:gd name="connsiteY0" fmla="*/ 20070 h 40140"/>
                <a:gd name="connsiteX1" fmla="*/ 20077 w 40155"/>
                <a:gd name="connsiteY1" fmla="*/ 40140 h 40140"/>
                <a:gd name="connsiteX2" fmla="*/ 40155 w 40155"/>
                <a:gd name="connsiteY2" fmla="*/ 20070 h 40140"/>
                <a:gd name="connsiteX3" fmla="*/ 20077 w 40155"/>
                <a:gd name="connsiteY3" fmla="*/ 0 h 40140"/>
                <a:gd name="connsiteX4" fmla="*/ 0 w 40155"/>
                <a:gd name="connsiteY4" fmla="*/ 20070 h 4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55" h="40140">
                  <a:moveTo>
                    <a:pt x="0" y="20070"/>
                  </a:moveTo>
                  <a:cubicBezTo>
                    <a:pt x="0" y="31252"/>
                    <a:pt x="9035" y="40140"/>
                    <a:pt x="20077" y="40140"/>
                  </a:cubicBezTo>
                  <a:cubicBezTo>
                    <a:pt x="31120" y="40140"/>
                    <a:pt x="40155" y="31109"/>
                    <a:pt x="40155" y="20070"/>
                  </a:cubicBezTo>
                  <a:cubicBezTo>
                    <a:pt x="40155" y="9032"/>
                    <a:pt x="31120" y="0"/>
                    <a:pt x="20077" y="0"/>
                  </a:cubicBezTo>
                  <a:cubicBezTo>
                    <a:pt x="9035" y="0"/>
                    <a:pt x="0" y="9032"/>
                    <a:pt x="0" y="200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B942B2B-0884-EFCA-64C2-B8912156248A}"/>
                </a:ext>
              </a:extLst>
            </p:cNvPr>
            <p:cNvSpPr/>
            <p:nvPr/>
          </p:nvSpPr>
          <p:spPr>
            <a:xfrm>
              <a:off x="5277831" y="847116"/>
              <a:ext cx="41876" cy="41860"/>
            </a:xfrm>
            <a:custGeom>
              <a:avLst/>
              <a:gdLst>
                <a:gd name="connsiteX0" fmla="*/ 0 w 41876"/>
                <a:gd name="connsiteY0" fmla="*/ 20930 h 41860"/>
                <a:gd name="connsiteX1" fmla="*/ 20938 w 41876"/>
                <a:gd name="connsiteY1" fmla="*/ 41861 h 41860"/>
                <a:gd name="connsiteX2" fmla="*/ 41876 w 41876"/>
                <a:gd name="connsiteY2" fmla="*/ 20930 h 41860"/>
                <a:gd name="connsiteX3" fmla="*/ 20938 w 41876"/>
                <a:gd name="connsiteY3" fmla="*/ 0 h 41860"/>
                <a:gd name="connsiteX4" fmla="*/ 0 w 41876"/>
                <a:gd name="connsiteY4" fmla="*/ 20930 h 4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6" h="41860">
                  <a:moveTo>
                    <a:pt x="0" y="20930"/>
                  </a:moveTo>
                  <a:cubicBezTo>
                    <a:pt x="0" y="32542"/>
                    <a:pt x="9322" y="41861"/>
                    <a:pt x="20938" y="41861"/>
                  </a:cubicBezTo>
                  <a:cubicBezTo>
                    <a:pt x="32554" y="41861"/>
                    <a:pt x="41876" y="32542"/>
                    <a:pt x="41876" y="20930"/>
                  </a:cubicBezTo>
                  <a:cubicBezTo>
                    <a:pt x="41876" y="9318"/>
                    <a:pt x="32554" y="0"/>
                    <a:pt x="20938" y="0"/>
                  </a:cubicBezTo>
                  <a:cubicBezTo>
                    <a:pt x="9322" y="0"/>
                    <a:pt x="0" y="9318"/>
                    <a:pt x="0" y="2093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12B6241-A6B8-9D03-8DBB-B33AB2B02E45}"/>
                </a:ext>
              </a:extLst>
            </p:cNvPr>
            <p:cNvSpPr/>
            <p:nvPr/>
          </p:nvSpPr>
          <p:spPr>
            <a:xfrm>
              <a:off x="5277114" y="1315898"/>
              <a:ext cx="43309" cy="43294"/>
            </a:xfrm>
            <a:custGeom>
              <a:avLst/>
              <a:gdLst>
                <a:gd name="connsiteX0" fmla="*/ 0 w 43309"/>
                <a:gd name="connsiteY0" fmla="*/ 21647 h 43294"/>
                <a:gd name="connsiteX1" fmla="*/ 21655 w 43309"/>
                <a:gd name="connsiteY1" fmla="*/ 43294 h 43294"/>
                <a:gd name="connsiteX2" fmla="*/ 43310 w 43309"/>
                <a:gd name="connsiteY2" fmla="*/ 21647 h 43294"/>
                <a:gd name="connsiteX3" fmla="*/ 21655 w 43309"/>
                <a:gd name="connsiteY3" fmla="*/ 0 h 43294"/>
                <a:gd name="connsiteX4" fmla="*/ 0 w 43309"/>
                <a:gd name="connsiteY4" fmla="*/ 21647 h 4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" h="43294">
                  <a:moveTo>
                    <a:pt x="0" y="21647"/>
                  </a:moveTo>
                  <a:cubicBezTo>
                    <a:pt x="0" y="33689"/>
                    <a:pt x="9752" y="43294"/>
                    <a:pt x="21655" y="43294"/>
                  </a:cubicBezTo>
                  <a:cubicBezTo>
                    <a:pt x="33558" y="43294"/>
                    <a:pt x="43310" y="33546"/>
                    <a:pt x="43310" y="21647"/>
                  </a:cubicBezTo>
                  <a:cubicBezTo>
                    <a:pt x="43310" y="9748"/>
                    <a:pt x="33558" y="0"/>
                    <a:pt x="21655" y="0"/>
                  </a:cubicBezTo>
                  <a:cubicBezTo>
                    <a:pt x="9752" y="0"/>
                    <a:pt x="0" y="9748"/>
                    <a:pt x="0" y="2164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63563314-5610-AEFE-9F7D-33343519B8D0}"/>
                </a:ext>
              </a:extLst>
            </p:cNvPr>
            <p:cNvSpPr/>
            <p:nvPr/>
          </p:nvSpPr>
          <p:spPr>
            <a:xfrm>
              <a:off x="4188199" y="384212"/>
              <a:ext cx="49332" cy="49315"/>
            </a:xfrm>
            <a:custGeom>
              <a:avLst/>
              <a:gdLst>
                <a:gd name="connsiteX0" fmla="*/ 0 w 49332"/>
                <a:gd name="connsiteY0" fmla="*/ 24658 h 49315"/>
                <a:gd name="connsiteX1" fmla="*/ 24666 w 49332"/>
                <a:gd name="connsiteY1" fmla="*/ 49315 h 49315"/>
                <a:gd name="connsiteX2" fmla="*/ 49333 w 49332"/>
                <a:gd name="connsiteY2" fmla="*/ 24658 h 49315"/>
                <a:gd name="connsiteX3" fmla="*/ 24666 w 49332"/>
                <a:gd name="connsiteY3" fmla="*/ 0 h 49315"/>
                <a:gd name="connsiteX4" fmla="*/ 0 w 49332"/>
                <a:gd name="connsiteY4" fmla="*/ 24658 h 4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32" h="49315">
                  <a:moveTo>
                    <a:pt x="0" y="24658"/>
                  </a:moveTo>
                  <a:cubicBezTo>
                    <a:pt x="0" y="38277"/>
                    <a:pt x="11042" y="49315"/>
                    <a:pt x="24666" y="49315"/>
                  </a:cubicBezTo>
                  <a:cubicBezTo>
                    <a:pt x="38290" y="49315"/>
                    <a:pt x="49333" y="38277"/>
                    <a:pt x="49333" y="24658"/>
                  </a:cubicBezTo>
                  <a:cubicBezTo>
                    <a:pt x="49333" y="11039"/>
                    <a:pt x="38290" y="0"/>
                    <a:pt x="24666" y="0"/>
                  </a:cubicBezTo>
                  <a:cubicBezTo>
                    <a:pt x="11042" y="0"/>
                    <a:pt x="0" y="11039"/>
                    <a:pt x="0" y="246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3D205E15-67D8-E5FE-D7A1-22003396C7D4}"/>
                </a:ext>
              </a:extLst>
            </p:cNvPr>
            <p:cNvSpPr/>
            <p:nvPr/>
          </p:nvSpPr>
          <p:spPr>
            <a:xfrm>
              <a:off x="4187481" y="842815"/>
              <a:ext cx="50480" cy="50462"/>
            </a:xfrm>
            <a:custGeom>
              <a:avLst/>
              <a:gdLst>
                <a:gd name="connsiteX0" fmla="*/ 0 w 50480"/>
                <a:gd name="connsiteY0" fmla="*/ 25231 h 50462"/>
                <a:gd name="connsiteX1" fmla="*/ 25240 w 50480"/>
                <a:gd name="connsiteY1" fmla="*/ 50462 h 50462"/>
                <a:gd name="connsiteX2" fmla="*/ 50480 w 50480"/>
                <a:gd name="connsiteY2" fmla="*/ 25231 h 50462"/>
                <a:gd name="connsiteX3" fmla="*/ 25240 w 50480"/>
                <a:gd name="connsiteY3" fmla="*/ 0 h 50462"/>
                <a:gd name="connsiteX4" fmla="*/ 0 w 50480"/>
                <a:gd name="connsiteY4" fmla="*/ 25231 h 5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2">
                  <a:moveTo>
                    <a:pt x="0" y="25231"/>
                  </a:moveTo>
                  <a:cubicBezTo>
                    <a:pt x="0" y="39137"/>
                    <a:pt x="11330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30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D4215A6-4030-DD73-6D05-4FE522458F36}"/>
                </a:ext>
              </a:extLst>
            </p:cNvPr>
            <p:cNvSpPr/>
            <p:nvPr/>
          </p:nvSpPr>
          <p:spPr>
            <a:xfrm>
              <a:off x="4186908" y="1311597"/>
              <a:ext cx="51914" cy="51895"/>
            </a:xfrm>
            <a:custGeom>
              <a:avLst/>
              <a:gdLst>
                <a:gd name="connsiteX0" fmla="*/ 0 w 51914"/>
                <a:gd name="connsiteY0" fmla="*/ 25948 h 51895"/>
                <a:gd name="connsiteX1" fmla="*/ 25957 w 51914"/>
                <a:gd name="connsiteY1" fmla="*/ 51896 h 51895"/>
                <a:gd name="connsiteX2" fmla="*/ 51915 w 51914"/>
                <a:gd name="connsiteY2" fmla="*/ 25948 h 51895"/>
                <a:gd name="connsiteX3" fmla="*/ 25957 w 51914"/>
                <a:gd name="connsiteY3" fmla="*/ 0 h 51895"/>
                <a:gd name="connsiteX4" fmla="*/ 0 w 51914"/>
                <a:gd name="connsiteY4" fmla="*/ 25948 h 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14" h="51895">
                  <a:moveTo>
                    <a:pt x="0" y="25948"/>
                  </a:moveTo>
                  <a:cubicBezTo>
                    <a:pt x="0" y="40284"/>
                    <a:pt x="11616" y="51896"/>
                    <a:pt x="25957" y="51896"/>
                  </a:cubicBezTo>
                  <a:cubicBezTo>
                    <a:pt x="40298" y="51896"/>
                    <a:pt x="51915" y="40284"/>
                    <a:pt x="51915" y="25948"/>
                  </a:cubicBezTo>
                  <a:cubicBezTo>
                    <a:pt x="51915" y="11612"/>
                    <a:pt x="40298" y="0"/>
                    <a:pt x="25957" y="0"/>
                  </a:cubicBezTo>
                  <a:cubicBezTo>
                    <a:pt x="11616" y="0"/>
                    <a:pt x="0" y="11612"/>
                    <a:pt x="0" y="2594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8194C5E-0955-7256-B1A9-2F21C4F21BBE}"/>
                </a:ext>
              </a:extLst>
            </p:cNvPr>
            <p:cNvSpPr/>
            <p:nvPr/>
          </p:nvSpPr>
          <p:spPr>
            <a:xfrm>
              <a:off x="3642952" y="381919"/>
              <a:ext cx="53922" cy="53902"/>
            </a:xfrm>
            <a:custGeom>
              <a:avLst/>
              <a:gdLst>
                <a:gd name="connsiteX0" fmla="*/ 0 w 53922"/>
                <a:gd name="connsiteY0" fmla="*/ 26951 h 53902"/>
                <a:gd name="connsiteX1" fmla="*/ 26961 w 53922"/>
                <a:gd name="connsiteY1" fmla="*/ 53903 h 53902"/>
                <a:gd name="connsiteX2" fmla="*/ 53922 w 53922"/>
                <a:gd name="connsiteY2" fmla="*/ 26951 h 53902"/>
                <a:gd name="connsiteX3" fmla="*/ 26961 w 53922"/>
                <a:gd name="connsiteY3" fmla="*/ 0 h 53902"/>
                <a:gd name="connsiteX4" fmla="*/ 0 w 53922"/>
                <a:gd name="connsiteY4" fmla="*/ 26951 h 5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22" h="53902">
                  <a:moveTo>
                    <a:pt x="0" y="26951"/>
                  </a:moveTo>
                  <a:cubicBezTo>
                    <a:pt x="0" y="41861"/>
                    <a:pt x="12047" y="53903"/>
                    <a:pt x="26961" y="53903"/>
                  </a:cubicBezTo>
                  <a:cubicBezTo>
                    <a:pt x="41876" y="53903"/>
                    <a:pt x="53922" y="41861"/>
                    <a:pt x="53922" y="26951"/>
                  </a:cubicBezTo>
                  <a:cubicBezTo>
                    <a:pt x="53922" y="12042"/>
                    <a:pt x="41876" y="0"/>
                    <a:pt x="26961" y="0"/>
                  </a:cubicBezTo>
                  <a:cubicBezTo>
                    <a:pt x="12047" y="0"/>
                    <a:pt x="0" y="12042"/>
                    <a:pt x="0" y="2695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A190D00-7949-CEB9-0129-8C3DD86BAE90}"/>
                </a:ext>
              </a:extLst>
            </p:cNvPr>
            <p:cNvSpPr/>
            <p:nvPr/>
          </p:nvSpPr>
          <p:spPr>
            <a:xfrm>
              <a:off x="3642378" y="840522"/>
              <a:ext cx="55069" cy="55049"/>
            </a:xfrm>
            <a:custGeom>
              <a:avLst/>
              <a:gdLst>
                <a:gd name="connsiteX0" fmla="*/ 0 w 55069"/>
                <a:gd name="connsiteY0" fmla="*/ 27525 h 55049"/>
                <a:gd name="connsiteX1" fmla="*/ 27535 w 55069"/>
                <a:gd name="connsiteY1" fmla="*/ 55050 h 55049"/>
                <a:gd name="connsiteX2" fmla="*/ 55070 w 55069"/>
                <a:gd name="connsiteY2" fmla="*/ 27525 h 55049"/>
                <a:gd name="connsiteX3" fmla="*/ 27535 w 55069"/>
                <a:gd name="connsiteY3" fmla="*/ 0 h 55049"/>
                <a:gd name="connsiteX4" fmla="*/ 0 w 55069"/>
                <a:gd name="connsiteY4" fmla="*/ 27525 h 5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69" h="55049">
                  <a:moveTo>
                    <a:pt x="0" y="27525"/>
                  </a:moveTo>
                  <a:cubicBezTo>
                    <a:pt x="0" y="42721"/>
                    <a:pt x="12333" y="55050"/>
                    <a:pt x="27535" y="55050"/>
                  </a:cubicBezTo>
                  <a:cubicBezTo>
                    <a:pt x="42736" y="55050"/>
                    <a:pt x="55070" y="42721"/>
                    <a:pt x="55070" y="27525"/>
                  </a:cubicBezTo>
                  <a:cubicBezTo>
                    <a:pt x="55070" y="12329"/>
                    <a:pt x="42736" y="0"/>
                    <a:pt x="27535" y="0"/>
                  </a:cubicBezTo>
                  <a:cubicBezTo>
                    <a:pt x="12333" y="0"/>
                    <a:pt x="0" y="12329"/>
                    <a:pt x="0" y="275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743A49C-76C9-C0F7-8D8E-3DACB8059143}"/>
                </a:ext>
              </a:extLst>
            </p:cNvPr>
            <p:cNvSpPr/>
            <p:nvPr/>
          </p:nvSpPr>
          <p:spPr>
            <a:xfrm>
              <a:off x="3641805" y="1309590"/>
              <a:ext cx="55930" cy="55909"/>
            </a:xfrm>
            <a:custGeom>
              <a:avLst/>
              <a:gdLst>
                <a:gd name="connsiteX0" fmla="*/ 0 w 55930"/>
                <a:gd name="connsiteY0" fmla="*/ 27955 h 55909"/>
                <a:gd name="connsiteX1" fmla="*/ 27965 w 55930"/>
                <a:gd name="connsiteY1" fmla="*/ 55910 h 55909"/>
                <a:gd name="connsiteX2" fmla="*/ 55930 w 55930"/>
                <a:gd name="connsiteY2" fmla="*/ 27955 h 55909"/>
                <a:gd name="connsiteX3" fmla="*/ 27965 w 55930"/>
                <a:gd name="connsiteY3" fmla="*/ 0 h 55909"/>
                <a:gd name="connsiteX4" fmla="*/ 0 w 55930"/>
                <a:gd name="connsiteY4" fmla="*/ 27955 h 5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30" h="55909">
                  <a:moveTo>
                    <a:pt x="0" y="27955"/>
                  </a:moveTo>
                  <a:cubicBezTo>
                    <a:pt x="0" y="43438"/>
                    <a:pt x="12477" y="55910"/>
                    <a:pt x="27965" y="55910"/>
                  </a:cubicBezTo>
                  <a:cubicBezTo>
                    <a:pt x="43454" y="55910"/>
                    <a:pt x="55930" y="43438"/>
                    <a:pt x="55930" y="27955"/>
                  </a:cubicBezTo>
                  <a:cubicBezTo>
                    <a:pt x="55930" y="12472"/>
                    <a:pt x="43454" y="0"/>
                    <a:pt x="27965" y="0"/>
                  </a:cubicBezTo>
                  <a:cubicBezTo>
                    <a:pt x="12477" y="0"/>
                    <a:pt x="0" y="12472"/>
                    <a:pt x="0" y="2795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3B1C6D4-5A9D-3929-AA8E-807965059A1E}"/>
                </a:ext>
              </a:extLst>
            </p:cNvPr>
            <p:cNvSpPr/>
            <p:nvPr/>
          </p:nvSpPr>
          <p:spPr>
            <a:xfrm>
              <a:off x="3097705" y="379625"/>
              <a:ext cx="58511" cy="58490"/>
            </a:xfrm>
            <a:custGeom>
              <a:avLst/>
              <a:gdLst>
                <a:gd name="connsiteX0" fmla="*/ 0 w 58511"/>
                <a:gd name="connsiteY0" fmla="*/ 29245 h 58490"/>
                <a:gd name="connsiteX1" fmla="*/ 29256 w 58511"/>
                <a:gd name="connsiteY1" fmla="*/ 58490 h 58490"/>
                <a:gd name="connsiteX2" fmla="*/ 58511 w 58511"/>
                <a:gd name="connsiteY2" fmla="*/ 29245 h 58490"/>
                <a:gd name="connsiteX3" fmla="*/ 29256 w 58511"/>
                <a:gd name="connsiteY3" fmla="*/ 0 h 58490"/>
                <a:gd name="connsiteX4" fmla="*/ 0 w 58511"/>
                <a:gd name="connsiteY4" fmla="*/ 29245 h 5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11" h="58490">
                  <a:moveTo>
                    <a:pt x="0" y="29245"/>
                  </a:moveTo>
                  <a:cubicBezTo>
                    <a:pt x="0" y="45445"/>
                    <a:pt x="13050" y="58490"/>
                    <a:pt x="29256" y="58490"/>
                  </a:cubicBezTo>
                  <a:cubicBezTo>
                    <a:pt x="45461" y="58490"/>
                    <a:pt x="58511" y="45445"/>
                    <a:pt x="58511" y="29245"/>
                  </a:cubicBezTo>
                  <a:cubicBezTo>
                    <a:pt x="58511" y="13046"/>
                    <a:pt x="45461" y="0"/>
                    <a:pt x="29256" y="0"/>
                  </a:cubicBezTo>
                  <a:cubicBezTo>
                    <a:pt x="13050" y="0"/>
                    <a:pt x="0" y="13046"/>
                    <a:pt x="0" y="2924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AB77A8B-1BB7-75E1-6022-2515F8A67E69}"/>
                </a:ext>
              </a:extLst>
            </p:cNvPr>
            <p:cNvSpPr/>
            <p:nvPr/>
          </p:nvSpPr>
          <p:spPr>
            <a:xfrm>
              <a:off x="3097275" y="838371"/>
              <a:ext cx="59371" cy="59350"/>
            </a:xfrm>
            <a:custGeom>
              <a:avLst/>
              <a:gdLst>
                <a:gd name="connsiteX0" fmla="*/ 0 w 59371"/>
                <a:gd name="connsiteY0" fmla="*/ 29675 h 59350"/>
                <a:gd name="connsiteX1" fmla="*/ 29686 w 59371"/>
                <a:gd name="connsiteY1" fmla="*/ 59350 h 59350"/>
                <a:gd name="connsiteX2" fmla="*/ 59372 w 59371"/>
                <a:gd name="connsiteY2" fmla="*/ 29675 h 59350"/>
                <a:gd name="connsiteX3" fmla="*/ 29686 w 59371"/>
                <a:gd name="connsiteY3" fmla="*/ 0 h 59350"/>
                <a:gd name="connsiteX4" fmla="*/ 0 w 59371"/>
                <a:gd name="connsiteY4" fmla="*/ 29675 h 5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1" h="59350">
                  <a:moveTo>
                    <a:pt x="0" y="29675"/>
                  </a:moveTo>
                  <a:cubicBezTo>
                    <a:pt x="0" y="46018"/>
                    <a:pt x="13337" y="59350"/>
                    <a:pt x="29686" y="59350"/>
                  </a:cubicBezTo>
                  <a:cubicBezTo>
                    <a:pt x="46035" y="59350"/>
                    <a:pt x="59372" y="46018"/>
                    <a:pt x="59372" y="29675"/>
                  </a:cubicBezTo>
                  <a:cubicBezTo>
                    <a:pt x="59372" y="13332"/>
                    <a:pt x="46035" y="0"/>
                    <a:pt x="29686" y="0"/>
                  </a:cubicBezTo>
                  <a:cubicBezTo>
                    <a:pt x="13337" y="0"/>
                    <a:pt x="0" y="13332"/>
                    <a:pt x="0" y="2967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7FF39EE-4BF8-C472-4139-768CB5FAD64A}"/>
                </a:ext>
              </a:extLst>
            </p:cNvPr>
            <p:cNvSpPr/>
            <p:nvPr/>
          </p:nvSpPr>
          <p:spPr>
            <a:xfrm>
              <a:off x="3096845" y="1307440"/>
              <a:ext cx="60232" cy="60210"/>
            </a:xfrm>
            <a:custGeom>
              <a:avLst/>
              <a:gdLst>
                <a:gd name="connsiteX0" fmla="*/ 0 w 60232"/>
                <a:gd name="connsiteY0" fmla="*/ 30105 h 60210"/>
                <a:gd name="connsiteX1" fmla="*/ 30116 w 60232"/>
                <a:gd name="connsiteY1" fmla="*/ 60210 h 60210"/>
                <a:gd name="connsiteX2" fmla="*/ 60233 w 60232"/>
                <a:gd name="connsiteY2" fmla="*/ 30105 h 60210"/>
                <a:gd name="connsiteX3" fmla="*/ 30116 w 60232"/>
                <a:gd name="connsiteY3" fmla="*/ 0 h 60210"/>
                <a:gd name="connsiteX4" fmla="*/ 0 w 60232"/>
                <a:gd name="connsiteY4" fmla="*/ 30105 h 6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32" h="60210">
                  <a:moveTo>
                    <a:pt x="0" y="30105"/>
                  </a:moveTo>
                  <a:cubicBezTo>
                    <a:pt x="0" y="46735"/>
                    <a:pt x="13481" y="60210"/>
                    <a:pt x="30116" y="60210"/>
                  </a:cubicBezTo>
                  <a:cubicBezTo>
                    <a:pt x="46752" y="60210"/>
                    <a:pt x="60233" y="46735"/>
                    <a:pt x="60233" y="30105"/>
                  </a:cubicBezTo>
                  <a:cubicBezTo>
                    <a:pt x="60233" y="13476"/>
                    <a:pt x="46752" y="0"/>
                    <a:pt x="30116" y="0"/>
                  </a:cubicBezTo>
                  <a:cubicBezTo>
                    <a:pt x="13481" y="0"/>
                    <a:pt x="0" y="13476"/>
                    <a:pt x="0" y="3010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D6973E1-8D54-C794-BBF8-C01CC7F8E2B3}"/>
                </a:ext>
              </a:extLst>
            </p:cNvPr>
            <p:cNvSpPr/>
            <p:nvPr/>
          </p:nvSpPr>
          <p:spPr>
            <a:xfrm>
              <a:off x="2552459" y="377331"/>
              <a:ext cx="63100" cy="63077"/>
            </a:xfrm>
            <a:custGeom>
              <a:avLst/>
              <a:gdLst>
                <a:gd name="connsiteX0" fmla="*/ 0 w 63100"/>
                <a:gd name="connsiteY0" fmla="*/ 31539 h 63077"/>
                <a:gd name="connsiteX1" fmla="*/ 31550 w 63100"/>
                <a:gd name="connsiteY1" fmla="*/ 63078 h 63077"/>
                <a:gd name="connsiteX2" fmla="*/ 63101 w 63100"/>
                <a:gd name="connsiteY2" fmla="*/ 31539 h 63077"/>
                <a:gd name="connsiteX3" fmla="*/ 31550 w 63100"/>
                <a:gd name="connsiteY3" fmla="*/ 0 h 63077"/>
                <a:gd name="connsiteX4" fmla="*/ 0 w 63100"/>
                <a:gd name="connsiteY4" fmla="*/ 31539 h 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00" h="63077">
                  <a:moveTo>
                    <a:pt x="0" y="31539"/>
                  </a:moveTo>
                  <a:cubicBezTo>
                    <a:pt x="0" y="48885"/>
                    <a:pt x="14054" y="63078"/>
                    <a:pt x="31550" y="63078"/>
                  </a:cubicBezTo>
                  <a:cubicBezTo>
                    <a:pt x="49046" y="63078"/>
                    <a:pt x="63101" y="49029"/>
                    <a:pt x="63101" y="31539"/>
                  </a:cubicBezTo>
                  <a:cubicBezTo>
                    <a:pt x="63101" y="14049"/>
                    <a:pt x="49046" y="0"/>
                    <a:pt x="31550" y="0"/>
                  </a:cubicBezTo>
                  <a:cubicBezTo>
                    <a:pt x="14054" y="0"/>
                    <a:pt x="0" y="14049"/>
                    <a:pt x="0" y="3153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0809BC-5B1B-97CF-EC70-DA9C3B5A0B05}"/>
                </a:ext>
              </a:extLst>
            </p:cNvPr>
            <p:cNvSpPr/>
            <p:nvPr/>
          </p:nvSpPr>
          <p:spPr>
            <a:xfrm>
              <a:off x="2552029" y="836221"/>
              <a:ext cx="63674" cy="63651"/>
            </a:xfrm>
            <a:custGeom>
              <a:avLst/>
              <a:gdLst>
                <a:gd name="connsiteX0" fmla="*/ 0 w 63674"/>
                <a:gd name="connsiteY0" fmla="*/ 31826 h 63651"/>
                <a:gd name="connsiteX1" fmla="*/ 31837 w 63674"/>
                <a:gd name="connsiteY1" fmla="*/ 63651 h 63651"/>
                <a:gd name="connsiteX2" fmla="*/ 63674 w 63674"/>
                <a:gd name="connsiteY2" fmla="*/ 31826 h 63651"/>
                <a:gd name="connsiteX3" fmla="*/ 31837 w 63674"/>
                <a:gd name="connsiteY3" fmla="*/ 0 h 63651"/>
                <a:gd name="connsiteX4" fmla="*/ 0 w 63674"/>
                <a:gd name="connsiteY4" fmla="*/ 31826 h 6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74" h="63651">
                  <a:moveTo>
                    <a:pt x="0" y="31826"/>
                  </a:moveTo>
                  <a:cubicBezTo>
                    <a:pt x="0" y="49459"/>
                    <a:pt x="14197" y="63651"/>
                    <a:pt x="31837" y="63651"/>
                  </a:cubicBezTo>
                  <a:cubicBezTo>
                    <a:pt x="49477" y="63651"/>
                    <a:pt x="63674" y="49459"/>
                    <a:pt x="63674" y="31826"/>
                  </a:cubicBezTo>
                  <a:cubicBezTo>
                    <a:pt x="63674" y="14192"/>
                    <a:pt x="49477" y="0"/>
                    <a:pt x="31837" y="0"/>
                  </a:cubicBezTo>
                  <a:cubicBezTo>
                    <a:pt x="14197" y="0"/>
                    <a:pt x="0" y="14192"/>
                    <a:pt x="0" y="318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C084AE6-8CD6-C2AC-4A82-D0803C211689}"/>
                </a:ext>
              </a:extLst>
            </p:cNvPr>
            <p:cNvSpPr/>
            <p:nvPr/>
          </p:nvSpPr>
          <p:spPr>
            <a:xfrm>
              <a:off x="2551742" y="1305433"/>
              <a:ext cx="64247" cy="64224"/>
            </a:xfrm>
            <a:custGeom>
              <a:avLst/>
              <a:gdLst>
                <a:gd name="connsiteX0" fmla="*/ 0 w 64247"/>
                <a:gd name="connsiteY0" fmla="*/ 32112 h 64224"/>
                <a:gd name="connsiteX1" fmla="*/ 32124 w 64247"/>
                <a:gd name="connsiteY1" fmla="*/ 64224 h 64224"/>
                <a:gd name="connsiteX2" fmla="*/ 64248 w 64247"/>
                <a:gd name="connsiteY2" fmla="*/ 32112 h 64224"/>
                <a:gd name="connsiteX3" fmla="*/ 32124 w 64247"/>
                <a:gd name="connsiteY3" fmla="*/ 0 h 64224"/>
                <a:gd name="connsiteX4" fmla="*/ 0 w 64247"/>
                <a:gd name="connsiteY4" fmla="*/ 32112 h 6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47" h="64224">
                  <a:moveTo>
                    <a:pt x="0" y="32112"/>
                  </a:moveTo>
                  <a:cubicBezTo>
                    <a:pt x="0" y="49889"/>
                    <a:pt x="14341" y="64224"/>
                    <a:pt x="32124" y="64224"/>
                  </a:cubicBezTo>
                  <a:cubicBezTo>
                    <a:pt x="49907" y="64224"/>
                    <a:pt x="64248" y="49889"/>
                    <a:pt x="64248" y="32112"/>
                  </a:cubicBezTo>
                  <a:cubicBezTo>
                    <a:pt x="64248" y="14336"/>
                    <a:pt x="49907" y="0"/>
                    <a:pt x="32124" y="0"/>
                  </a:cubicBezTo>
                  <a:cubicBezTo>
                    <a:pt x="14341" y="0"/>
                    <a:pt x="0" y="14479"/>
                    <a:pt x="0" y="3211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E7702666-31DD-D965-48AB-B660465CA09C}"/>
                </a:ext>
              </a:extLst>
            </p:cNvPr>
            <p:cNvSpPr/>
            <p:nvPr/>
          </p:nvSpPr>
          <p:spPr>
            <a:xfrm>
              <a:off x="1461966" y="372887"/>
              <a:ext cx="71992" cy="71965"/>
            </a:xfrm>
            <a:custGeom>
              <a:avLst/>
              <a:gdLst>
                <a:gd name="connsiteX0" fmla="*/ 0 w 71992"/>
                <a:gd name="connsiteY0" fmla="*/ 35983 h 71965"/>
                <a:gd name="connsiteX1" fmla="*/ 35996 w 71992"/>
                <a:gd name="connsiteY1" fmla="*/ 71966 h 71965"/>
                <a:gd name="connsiteX2" fmla="*/ 71992 w 71992"/>
                <a:gd name="connsiteY2" fmla="*/ 35983 h 71965"/>
                <a:gd name="connsiteX3" fmla="*/ 35996 w 71992"/>
                <a:gd name="connsiteY3" fmla="*/ 0 h 71965"/>
                <a:gd name="connsiteX4" fmla="*/ 0 w 71992"/>
                <a:gd name="connsiteY4" fmla="*/ 35983 h 7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2" h="71965">
                  <a:moveTo>
                    <a:pt x="0" y="35983"/>
                  </a:moveTo>
                  <a:cubicBezTo>
                    <a:pt x="0" y="55910"/>
                    <a:pt x="16062" y="71966"/>
                    <a:pt x="35996" y="71966"/>
                  </a:cubicBezTo>
                  <a:cubicBezTo>
                    <a:pt x="55930" y="71966"/>
                    <a:pt x="71992" y="55910"/>
                    <a:pt x="71992" y="35983"/>
                  </a:cubicBezTo>
                  <a:cubicBezTo>
                    <a:pt x="71992" y="16056"/>
                    <a:pt x="55930" y="0"/>
                    <a:pt x="35996" y="0"/>
                  </a:cubicBezTo>
                  <a:cubicBezTo>
                    <a:pt x="16062" y="0"/>
                    <a:pt x="0" y="16056"/>
                    <a:pt x="0" y="359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7FD768B-F47A-F91A-5C2D-3763E9088606}"/>
                </a:ext>
              </a:extLst>
            </p:cNvPr>
            <p:cNvSpPr/>
            <p:nvPr/>
          </p:nvSpPr>
          <p:spPr>
            <a:xfrm>
              <a:off x="1461822" y="831920"/>
              <a:ext cx="72278" cy="72252"/>
            </a:xfrm>
            <a:custGeom>
              <a:avLst/>
              <a:gdLst>
                <a:gd name="connsiteX0" fmla="*/ 0 w 72278"/>
                <a:gd name="connsiteY0" fmla="*/ 36126 h 72252"/>
                <a:gd name="connsiteX1" fmla="*/ 36139 w 72278"/>
                <a:gd name="connsiteY1" fmla="*/ 72253 h 72252"/>
                <a:gd name="connsiteX2" fmla="*/ 72279 w 72278"/>
                <a:gd name="connsiteY2" fmla="*/ 36126 h 72252"/>
                <a:gd name="connsiteX3" fmla="*/ 36139 w 72278"/>
                <a:gd name="connsiteY3" fmla="*/ 0 h 72252"/>
                <a:gd name="connsiteX4" fmla="*/ 0 w 72278"/>
                <a:gd name="connsiteY4" fmla="*/ 36126 h 7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78" h="72252">
                  <a:moveTo>
                    <a:pt x="0" y="36126"/>
                  </a:moveTo>
                  <a:cubicBezTo>
                    <a:pt x="0" y="56053"/>
                    <a:pt x="16205" y="72253"/>
                    <a:pt x="36139" y="72253"/>
                  </a:cubicBezTo>
                  <a:cubicBezTo>
                    <a:pt x="56074" y="72253"/>
                    <a:pt x="72279" y="56053"/>
                    <a:pt x="72279" y="36126"/>
                  </a:cubicBezTo>
                  <a:cubicBezTo>
                    <a:pt x="72279" y="16200"/>
                    <a:pt x="56074" y="0"/>
                    <a:pt x="36139" y="0"/>
                  </a:cubicBezTo>
                  <a:cubicBezTo>
                    <a:pt x="16205" y="0"/>
                    <a:pt x="0" y="16200"/>
                    <a:pt x="0" y="361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6191282-CA3D-78E3-DF20-1A203C6942EB}"/>
                </a:ext>
              </a:extLst>
            </p:cNvPr>
            <p:cNvSpPr/>
            <p:nvPr/>
          </p:nvSpPr>
          <p:spPr>
            <a:xfrm>
              <a:off x="1461535" y="1301132"/>
              <a:ext cx="72852" cy="72826"/>
            </a:xfrm>
            <a:custGeom>
              <a:avLst/>
              <a:gdLst>
                <a:gd name="connsiteX0" fmla="*/ 0 w 72852"/>
                <a:gd name="connsiteY0" fmla="*/ 36413 h 72826"/>
                <a:gd name="connsiteX1" fmla="*/ 36426 w 72852"/>
                <a:gd name="connsiteY1" fmla="*/ 72826 h 72826"/>
                <a:gd name="connsiteX2" fmla="*/ 72852 w 72852"/>
                <a:gd name="connsiteY2" fmla="*/ 36413 h 72826"/>
                <a:gd name="connsiteX3" fmla="*/ 36426 w 72852"/>
                <a:gd name="connsiteY3" fmla="*/ 0 h 72826"/>
                <a:gd name="connsiteX4" fmla="*/ 0 w 72852"/>
                <a:gd name="connsiteY4" fmla="*/ 36413 h 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52" h="72826">
                  <a:moveTo>
                    <a:pt x="0" y="36413"/>
                  </a:moveTo>
                  <a:cubicBezTo>
                    <a:pt x="0" y="56483"/>
                    <a:pt x="16349" y="72826"/>
                    <a:pt x="36426" y="72826"/>
                  </a:cubicBezTo>
                  <a:cubicBezTo>
                    <a:pt x="56504" y="72826"/>
                    <a:pt x="72852" y="56483"/>
                    <a:pt x="72852" y="36413"/>
                  </a:cubicBezTo>
                  <a:cubicBezTo>
                    <a:pt x="72852" y="16343"/>
                    <a:pt x="56504" y="0"/>
                    <a:pt x="36426" y="0"/>
                  </a:cubicBezTo>
                  <a:cubicBezTo>
                    <a:pt x="16349" y="0"/>
                    <a:pt x="0" y="16343"/>
                    <a:pt x="0" y="3641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03ED5AC-32B7-B7E2-9BED-BAB3F3DCFD35}"/>
                </a:ext>
              </a:extLst>
            </p:cNvPr>
            <p:cNvSpPr/>
            <p:nvPr/>
          </p:nvSpPr>
          <p:spPr>
            <a:xfrm>
              <a:off x="916719" y="370593"/>
              <a:ext cx="76581" cy="76553"/>
            </a:xfrm>
            <a:custGeom>
              <a:avLst/>
              <a:gdLst>
                <a:gd name="connsiteX0" fmla="*/ 0 w 76581"/>
                <a:gd name="connsiteY0" fmla="*/ 38277 h 76553"/>
                <a:gd name="connsiteX1" fmla="*/ 38291 w 76581"/>
                <a:gd name="connsiteY1" fmla="*/ 76553 h 76553"/>
                <a:gd name="connsiteX2" fmla="*/ 76581 w 76581"/>
                <a:gd name="connsiteY2" fmla="*/ 38277 h 76553"/>
                <a:gd name="connsiteX3" fmla="*/ 38291 w 76581"/>
                <a:gd name="connsiteY3" fmla="*/ 0 h 76553"/>
                <a:gd name="connsiteX4" fmla="*/ 0 w 76581"/>
                <a:gd name="connsiteY4" fmla="*/ 38277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81" h="76553">
                  <a:moveTo>
                    <a:pt x="0" y="38277"/>
                  </a:moveTo>
                  <a:cubicBezTo>
                    <a:pt x="0" y="59350"/>
                    <a:pt x="17209" y="76553"/>
                    <a:pt x="38291" y="76553"/>
                  </a:cubicBezTo>
                  <a:cubicBezTo>
                    <a:pt x="59372" y="76553"/>
                    <a:pt x="76581" y="59350"/>
                    <a:pt x="76581" y="38277"/>
                  </a:cubicBezTo>
                  <a:cubicBezTo>
                    <a:pt x="76581" y="17203"/>
                    <a:pt x="59372" y="0"/>
                    <a:pt x="38291" y="0"/>
                  </a:cubicBezTo>
                  <a:cubicBezTo>
                    <a:pt x="17209" y="0"/>
                    <a:pt x="0" y="17203"/>
                    <a:pt x="0" y="3827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F25A617-9BEF-8621-3E03-6F5AB535AB54}"/>
                </a:ext>
              </a:extLst>
            </p:cNvPr>
            <p:cNvSpPr/>
            <p:nvPr/>
          </p:nvSpPr>
          <p:spPr>
            <a:xfrm>
              <a:off x="916576" y="829627"/>
              <a:ext cx="76868" cy="76840"/>
            </a:xfrm>
            <a:custGeom>
              <a:avLst/>
              <a:gdLst>
                <a:gd name="connsiteX0" fmla="*/ 0 w 76868"/>
                <a:gd name="connsiteY0" fmla="*/ 38420 h 76840"/>
                <a:gd name="connsiteX1" fmla="*/ 38434 w 76868"/>
                <a:gd name="connsiteY1" fmla="*/ 76840 h 76840"/>
                <a:gd name="connsiteX2" fmla="*/ 76868 w 76868"/>
                <a:gd name="connsiteY2" fmla="*/ 38420 h 76840"/>
                <a:gd name="connsiteX3" fmla="*/ 38434 w 76868"/>
                <a:gd name="connsiteY3" fmla="*/ 0 h 76840"/>
                <a:gd name="connsiteX4" fmla="*/ 0 w 76868"/>
                <a:gd name="connsiteY4" fmla="*/ 38420 h 7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" h="76840">
                  <a:moveTo>
                    <a:pt x="0" y="38420"/>
                  </a:moveTo>
                  <a:cubicBezTo>
                    <a:pt x="0" y="59637"/>
                    <a:pt x="17209" y="76840"/>
                    <a:pt x="38434" y="76840"/>
                  </a:cubicBezTo>
                  <a:cubicBezTo>
                    <a:pt x="59659" y="76840"/>
                    <a:pt x="76868" y="59637"/>
                    <a:pt x="76868" y="38420"/>
                  </a:cubicBezTo>
                  <a:cubicBezTo>
                    <a:pt x="76868" y="17203"/>
                    <a:pt x="59659" y="0"/>
                    <a:pt x="38434" y="0"/>
                  </a:cubicBezTo>
                  <a:cubicBezTo>
                    <a:pt x="17209" y="0"/>
                    <a:pt x="0" y="17203"/>
                    <a:pt x="0" y="384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F58B196-31E7-9D83-8FB1-8A3FE40883D6}"/>
                </a:ext>
              </a:extLst>
            </p:cNvPr>
            <p:cNvSpPr/>
            <p:nvPr/>
          </p:nvSpPr>
          <p:spPr>
            <a:xfrm>
              <a:off x="916576" y="1299125"/>
              <a:ext cx="76868" cy="76840"/>
            </a:xfrm>
            <a:custGeom>
              <a:avLst/>
              <a:gdLst>
                <a:gd name="connsiteX0" fmla="*/ 0 w 76868"/>
                <a:gd name="connsiteY0" fmla="*/ 38420 h 76840"/>
                <a:gd name="connsiteX1" fmla="*/ 38434 w 76868"/>
                <a:gd name="connsiteY1" fmla="*/ 76840 h 76840"/>
                <a:gd name="connsiteX2" fmla="*/ 76868 w 76868"/>
                <a:gd name="connsiteY2" fmla="*/ 38420 h 76840"/>
                <a:gd name="connsiteX3" fmla="*/ 38434 w 76868"/>
                <a:gd name="connsiteY3" fmla="*/ 0 h 76840"/>
                <a:gd name="connsiteX4" fmla="*/ 0 w 76868"/>
                <a:gd name="connsiteY4" fmla="*/ 38420 h 7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" h="76840">
                  <a:moveTo>
                    <a:pt x="0" y="38420"/>
                  </a:moveTo>
                  <a:cubicBezTo>
                    <a:pt x="0" y="59637"/>
                    <a:pt x="17209" y="76840"/>
                    <a:pt x="38434" y="76840"/>
                  </a:cubicBezTo>
                  <a:cubicBezTo>
                    <a:pt x="59659" y="76840"/>
                    <a:pt x="76868" y="59637"/>
                    <a:pt x="76868" y="38420"/>
                  </a:cubicBezTo>
                  <a:cubicBezTo>
                    <a:pt x="76868" y="17203"/>
                    <a:pt x="59659" y="0"/>
                    <a:pt x="38434" y="0"/>
                  </a:cubicBezTo>
                  <a:cubicBezTo>
                    <a:pt x="17209" y="0"/>
                    <a:pt x="0" y="17203"/>
                    <a:pt x="0" y="384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22AA02D-9C30-71C7-BD37-C339A29083D6}"/>
                </a:ext>
              </a:extLst>
            </p:cNvPr>
            <p:cNvSpPr/>
            <p:nvPr/>
          </p:nvSpPr>
          <p:spPr>
            <a:xfrm>
              <a:off x="371473" y="368300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471EE9E-2A67-BBE3-39E3-764413E47BD8}"/>
                </a:ext>
              </a:extLst>
            </p:cNvPr>
            <p:cNvSpPr/>
            <p:nvPr/>
          </p:nvSpPr>
          <p:spPr>
            <a:xfrm>
              <a:off x="371473" y="827476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FA47E6B-1959-A548-09D0-7E8818E33792}"/>
                </a:ext>
              </a:extLst>
            </p:cNvPr>
            <p:cNvSpPr/>
            <p:nvPr/>
          </p:nvSpPr>
          <p:spPr>
            <a:xfrm>
              <a:off x="371473" y="1296975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3049117-2B9D-47B8-5198-37EB89CACF3D}"/>
                </a:ext>
              </a:extLst>
            </p:cNvPr>
            <p:cNvSpPr/>
            <p:nvPr/>
          </p:nvSpPr>
          <p:spPr>
            <a:xfrm>
              <a:off x="2007212" y="375181"/>
              <a:ext cx="67402" cy="67378"/>
            </a:xfrm>
            <a:custGeom>
              <a:avLst/>
              <a:gdLst>
                <a:gd name="connsiteX0" fmla="*/ 0 w 67402"/>
                <a:gd name="connsiteY0" fmla="*/ 33689 h 67378"/>
                <a:gd name="connsiteX1" fmla="*/ 33702 w 67402"/>
                <a:gd name="connsiteY1" fmla="*/ 67378 h 67378"/>
                <a:gd name="connsiteX2" fmla="*/ 67403 w 67402"/>
                <a:gd name="connsiteY2" fmla="*/ 33689 h 67378"/>
                <a:gd name="connsiteX3" fmla="*/ 33702 w 67402"/>
                <a:gd name="connsiteY3" fmla="*/ 0 h 67378"/>
                <a:gd name="connsiteX4" fmla="*/ 0 w 67402"/>
                <a:gd name="connsiteY4" fmla="*/ 33689 h 6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02" h="67378">
                  <a:moveTo>
                    <a:pt x="0" y="33689"/>
                  </a:moveTo>
                  <a:cubicBezTo>
                    <a:pt x="0" y="52326"/>
                    <a:pt x="15058" y="67378"/>
                    <a:pt x="33702" y="67378"/>
                  </a:cubicBezTo>
                  <a:cubicBezTo>
                    <a:pt x="52345" y="67378"/>
                    <a:pt x="67403" y="52326"/>
                    <a:pt x="67403" y="33689"/>
                  </a:cubicBezTo>
                  <a:cubicBezTo>
                    <a:pt x="67403" y="15053"/>
                    <a:pt x="52345" y="0"/>
                    <a:pt x="33702" y="0"/>
                  </a:cubicBezTo>
                  <a:cubicBezTo>
                    <a:pt x="15058" y="0"/>
                    <a:pt x="0" y="15053"/>
                    <a:pt x="0" y="336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BEE08427-6E44-6649-2624-80C5FFC1F92F}"/>
                </a:ext>
              </a:extLst>
            </p:cNvPr>
            <p:cNvSpPr/>
            <p:nvPr/>
          </p:nvSpPr>
          <p:spPr>
            <a:xfrm>
              <a:off x="2006925" y="834071"/>
              <a:ext cx="67976" cy="67951"/>
            </a:xfrm>
            <a:custGeom>
              <a:avLst/>
              <a:gdLst>
                <a:gd name="connsiteX0" fmla="*/ 0 w 67976"/>
                <a:gd name="connsiteY0" fmla="*/ 33976 h 67951"/>
                <a:gd name="connsiteX1" fmla="*/ 33988 w 67976"/>
                <a:gd name="connsiteY1" fmla="*/ 67952 h 67951"/>
                <a:gd name="connsiteX2" fmla="*/ 67977 w 67976"/>
                <a:gd name="connsiteY2" fmla="*/ 33976 h 67951"/>
                <a:gd name="connsiteX3" fmla="*/ 33988 w 67976"/>
                <a:gd name="connsiteY3" fmla="*/ 0 h 67951"/>
                <a:gd name="connsiteX4" fmla="*/ 0 w 67976"/>
                <a:gd name="connsiteY4" fmla="*/ 33976 h 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76" h="67951">
                  <a:moveTo>
                    <a:pt x="0" y="33976"/>
                  </a:moveTo>
                  <a:cubicBezTo>
                    <a:pt x="0" y="52756"/>
                    <a:pt x="15201" y="67952"/>
                    <a:pt x="33988" y="67952"/>
                  </a:cubicBezTo>
                  <a:cubicBezTo>
                    <a:pt x="52775" y="67952"/>
                    <a:pt x="67977" y="52756"/>
                    <a:pt x="67977" y="33976"/>
                  </a:cubicBezTo>
                  <a:cubicBezTo>
                    <a:pt x="67977" y="15196"/>
                    <a:pt x="52775" y="0"/>
                    <a:pt x="33988" y="0"/>
                  </a:cubicBezTo>
                  <a:cubicBezTo>
                    <a:pt x="15201" y="0"/>
                    <a:pt x="0" y="15196"/>
                    <a:pt x="0" y="3397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1BD7287-8116-3CC6-1800-48E902B80B7C}"/>
                </a:ext>
              </a:extLst>
            </p:cNvPr>
            <p:cNvSpPr/>
            <p:nvPr/>
          </p:nvSpPr>
          <p:spPr>
            <a:xfrm>
              <a:off x="2006639" y="1303282"/>
              <a:ext cx="68550" cy="68525"/>
            </a:xfrm>
            <a:custGeom>
              <a:avLst/>
              <a:gdLst>
                <a:gd name="connsiteX0" fmla="*/ 0 w 68550"/>
                <a:gd name="connsiteY0" fmla="*/ 34263 h 68525"/>
                <a:gd name="connsiteX1" fmla="*/ 34275 w 68550"/>
                <a:gd name="connsiteY1" fmla="*/ 68525 h 68525"/>
                <a:gd name="connsiteX2" fmla="*/ 68550 w 68550"/>
                <a:gd name="connsiteY2" fmla="*/ 34263 h 68525"/>
                <a:gd name="connsiteX3" fmla="*/ 34275 w 68550"/>
                <a:gd name="connsiteY3" fmla="*/ 0 h 68525"/>
                <a:gd name="connsiteX4" fmla="*/ 0 w 68550"/>
                <a:gd name="connsiteY4" fmla="*/ 34263 h 6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50" h="68525">
                  <a:moveTo>
                    <a:pt x="0" y="34263"/>
                  </a:moveTo>
                  <a:cubicBezTo>
                    <a:pt x="0" y="53186"/>
                    <a:pt x="15345" y="68525"/>
                    <a:pt x="34275" y="68525"/>
                  </a:cubicBezTo>
                  <a:cubicBezTo>
                    <a:pt x="53205" y="68525"/>
                    <a:pt x="68550" y="53186"/>
                    <a:pt x="68550" y="34263"/>
                  </a:cubicBezTo>
                  <a:cubicBezTo>
                    <a:pt x="68550" y="15339"/>
                    <a:pt x="53205" y="0"/>
                    <a:pt x="34275" y="0"/>
                  </a:cubicBezTo>
                  <a:cubicBezTo>
                    <a:pt x="15345" y="0"/>
                    <a:pt x="0" y="15339"/>
                    <a:pt x="0" y="3426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B5A3FF3-FDD4-CC48-BA1A-F778877B038D}"/>
                </a:ext>
              </a:extLst>
            </p:cNvPr>
            <p:cNvSpPr/>
            <p:nvPr/>
          </p:nvSpPr>
          <p:spPr>
            <a:xfrm>
              <a:off x="4733445" y="386506"/>
              <a:ext cx="44743" cy="44727"/>
            </a:xfrm>
            <a:custGeom>
              <a:avLst/>
              <a:gdLst>
                <a:gd name="connsiteX0" fmla="*/ 0 w 44743"/>
                <a:gd name="connsiteY0" fmla="*/ 22364 h 44727"/>
                <a:gd name="connsiteX1" fmla="*/ 22372 w 44743"/>
                <a:gd name="connsiteY1" fmla="*/ 44728 h 44727"/>
                <a:gd name="connsiteX2" fmla="*/ 44744 w 44743"/>
                <a:gd name="connsiteY2" fmla="*/ 22364 h 44727"/>
                <a:gd name="connsiteX3" fmla="*/ 22372 w 44743"/>
                <a:gd name="connsiteY3" fmla="*/ 0 h 44727"/>
                <a:gd name="connsiteX4" fmla="*/ 0 w 44743"/>
                <a:gd name="connsiteY4" fmla="*/ 22364 h 4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3" h="44727">
                  <a:moveTo>
                    <a:pt x="0" y="22364"/>
                  </a:moveTo>
                  <a:cubicBezTo>
                    <a:pt x="0" y="34693"/>
                    <a:pt x="10038" y="44728"/>
                    <a:pt x="22372" y="44728"/>
                  </a:cubicBezTo>
                  <a:cubicBezTo>
                    <a:pt x="34705" y="44728"/>
                    <a:pt x="44744" y="34693"/>
                    <a:pt x="44744" y="22364"/>
                  </a:cubicBezTo>
                  <a:cubicBezTo>
                    <a:pt x="44744" y="10035"/>
                    <a:pt x="34705" y="0"/>
                    <a:pt x="22372" y="0"/>
                  </a:cubicBezTo>
                  <a:cubicBezTo>
                    <a:pt x="10038" y="0"/>
                    <a:pt x="0" y="10035"/>
                    <a:pt x="0" y="2236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86AE912-8749-E79A-97FA-7CB98508F0A4}"/>
                </a:ext>
              </a:extLst>
            </p:cNvPr>
            <p:cNvSpPr/>
            <p:nvPr/>
          </p:nvSpPr>
          <p:spPr>
            <a:xfrm>
              <a:off x="4732728" y="844966"/>
              <a:ext cx="46178" cy="46161"/>
            </a:xfrm>
            <a:custGeom>
              <a:avLst/>
              <a:gdLst>
                <a:gd name="connsiteX0" fmla="*/ 0 w 46178"/>
                <a:gd name="connsiteY0" fmla="*/ 23081 h 46161"/>
                <a:gd name="connsiteX1" fmla="*/ 23089 w 46178"/>
                <a:gd name="connsiteY1" fmla="*/ 46161 h 46161"/>
                <a:gd name="connsiteX2" fmla="*/ 46178 w 46178"/>
                <a:gd name="connsiteY2" fmla="*/ 23081 h 46161"/>
                <a:gd name="connsiteX3" fmla="*/ 23089 w 46178"/>
                <a:gd name="connsiteY3" fmla="*/ 0 h 46161"/>
                <a:gd name="connsiteX4" fmla="*/ 0 w 46178"/>
                <a:gd name="connsiteY4" fmla="*/ 23081 h 4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8" h="46161">
                  <a:moveTo>
                    <a:pt x="0" y="23081"/>
                  </a:moveTo>
                  <a:cubicBezTo>
                    <a:pt x="0" y="35840"/>
                    <a:pt x="10326" y="46161"/>
                    <a:pt x="23089" y="46161"/>
                  </a:cubicBezTo>
                  <a:cubicBezTo>
                    <a:pt x="35853" y="46161"/>
                    <a:pt x="46178" y="35840"/>
                    <a:pt x="46178" y="23081"/>
                  </a:cubicBezTo>
                  <a:cubicBezTo>
                    <a:pt x="46178" y="10322"/>
                    <a:pt x="35853" y="0"/>
                    <a:pt x="23089" y="0"/>
                  </a:cubicBezTo>
                  <a:cubicBezTo>
                    <a:pt x="10326" y="0"/>
                    <a:pt x="0" y="10322"/>
                    <a:pt x="0" y="2308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1998D8B-55A7-60F4-FADE-7563D573D366}"/>
                </a:ext>
              </a:extLst>
            </p:cNvPr>
            <p:cNvSpPr/>
            <p:nvPr/>
          </p:nvSpPr>
          <p:spPr>
            <a:xfrm>
              <a:off x="4732011" y="1313748"/>
              <a:ext cx="47612" cy="47594"/>
            </a:xfrm>
            <a:custGeom>
              <a:avLst/>
              <a:gdLst>
                <a:gd name="connsiteX0" fmla="*/ 0 w 47612"/>
                <a:gd name="connsiteY0" fmla="*/ 23798 h 47594"/>
                <a:gd name="connsiteX1" fmla="*/ 23806 w 47612"/>
                <a:gd name="connsiteY1" fmla="*/ 47595 h 47594"/>
                <a:gd name="connsiteX2" fmla="*/ 47612 w 47612"/>
                <a:gd name="connsiteY2" fmla="*/ 23798 h 47594"/>
                <a:gd name="connsiteX3" fmla="*/ 23806 w 47612"/>
                <a:gd name="connsiteY3" fmla="*/ 0 h 47594"/>
                <a:gd name="connsiteX4" fmla="*/ 0 w 47612"/>
                <a:gd name="connsiteY4" fmla="*/ 23798 h 4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2" h="47594">
                  <a:moveTo>
                    <a:pt x="0" y="23798"/>
                  </a:moveTo>
                  <a:cubicBezTo>
                    <a:pt x="0" y="36986"/>
                    <a:pt x="10612" y="47595"/>
                    <a:pt x="23806" y="47595"/>
                  </a:cubicBezTo>
                  <a:cubicBezTo>
                    <a:pt x="37000" y="47595"/>
                    <a:pt x="47612" y="36986"/>
                    <a:pt x="47612" y="23798"/>
                  </a:cubicBezTo>
                  <a:cubicBezTo>
                    <a:pt x="47612" y="10609"/>
                    <a:pt x="37000" y="0"/>
                    <a:pt x="23806" y="0"/>
                  </a:cubicBezTo>
                  <a:cubicBezTo>
                    <a:pt x="10612" y="0"/>
                    <a:pt x="0" y="10609"/>
                    <a:pt x="0" y="237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01C7B4E-C997-E5AD-6E2C-C9699B128BFD}"/>
              </a:ext>
            </a:extLst>
          </p:cNvPr>
          <p:cNvGrpSpPr/>
          <p:nvPr userDrawn="1"/>
        </p:nvGrpSpPr>
        <p:grpSpPr>
          <a:xfrm>
            <a:off x="24689288" y="46167"/>
            <a:ext cx="3362170" cy="3693320"/>
            <a:chOff x="12347859" y="-115416"/>
            <a:chExt cx="1681523" cy="1846660"/>
          </a:xfrm>
        </p:grpSpPr>
        <p:sp>
          <p:nvSpPr>
            <p:cNvPr id="139" name="textruta 12">
              <a:extLst>
                <a:ext uri="{FF2B5EF4-FFF2-40B4-BE49-F238E27FC236}">
                  <a16:creationId xmlns:a16="http://schemas.microsoft.com/office/drawing/2014/main" id="{984A268F-F0BB-C702-41AA-F249AEC7DC69}"/>
                </a:ext>
              </a:extLst>
            </p:cNvPr>
            <p:cNvSpPr txBox="1"/>
            <p:nvPr userDrawn="1"/>
          </p:nvSpPr>
          <p:spPr>
            <a:xfrm>
              <a:off x="12347859" y="-115416"/>
              <a:ext cx="1681523" cy="18466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change the background color, right-click outside the workspace, go to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and select </a:t>
              </a:r>
              <a:br>
                <a:rPr lang="en-US" sz="1800" baseline="0" dirty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the wanted color. </a:t>
              </a:r>
            </a:p>
            <a:p>
              <a:endParaRPr lang="en-US" sz="180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You can </a:t>
              </a:r>
              <a:r>
                <a:rPr lang="en-US" sz="1800" u="sng" baseline="0" dirty="0">
                  <a:latin typeface="+mn-lt"/>
                  <a:cs typeface="Arial" panose="020B0604020202020204" pitchFamily="34" charset="0"/>
                </a:rPr>
                <a:t>only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choose from the colors listed below: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3BEFD1B-A6D1-8176-9E21-1BDFECCE4374}"/>
                </a:ext>
              </a:extLst>
            </p:cNvPr>
            <p:cNvSpPr/>
            <p:nvPr userDrawn="1"/>
          </p:nvSpPr>
          <p:spPr>
            <a:xfrm>
              <a:off x="12452350" y="1112837"/>
              <a:ext cx="136525" cy="13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208B607-A596-00E7-826A-410C927BDA60}"/>
                </a:ext>
              </a:extLst>
            </p:cNvPr>
            <p:cNvSpPr/>
            <p:nvPr userDrawn="1"/>
          </p:nvSpPr>
          <p:spPr>
            <a:xfrm>
              <a:off x="12452350" y="1290486"/>
              <a:ext cx="136525" cy="13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8C90B81-1585-CA54-8C7F-F041F70ECABA}"/>
                </a:ext>
              </a:extLst>
            </p:cNvPr>
            <p:cNvSpPr/>
            <p:nvPr userDrawn="1"/>
          </p:nvSpPr>
          <p:spPr>
            <a:xfrm>
              <a:off x="12452350" y="1468136"/>
              <a:ext cx="136525" cy="13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5CB3B16-113F-61B6-5246-2907BB548D71}"/>
                </a:ext>
              </a:extLst>
            </p:cNvPr>
            <p:cNvSpPr txBox="1"/>
            <p:nvPr userDrawn="1"/>
          </p:nvSpPr>
          <p:spPr>
            <a:xfrm>
              <a:off x="12671424" y="1102765"/>
              <a:ext cx="1303845" cy="501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en-US" sz="1600" dirty="0"/>
                <a:t>Light green, Accent 1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Light Gray, Background 2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White, Background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36701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8AA6A-7684-D584-1B69-6EC563B34F6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" y="5"/>
            <a:ext cx="24377646" cy="13715998"/>
          </a:xfrm>
          <a:custGeom>
            <a:avLst/>
            <a:gdLst>
              <a:gd name="connsiteX0" fmla="*/ 583409 w 12191998"/>
              <a:gd name="connsiteY0" fmla="*/ 6361424 h 6857999"/>
              <a:gd name="connsiteX1" fmla="*/ 520282 w 12191998"/>
              <a:gd name="connsiteY1" fmla="*/ 6423982 h 6857999"/>
              <a:gd name="connsiteX2" fmla="*/ 583409 w 12191998"/>
              <a:gd name="connsiteY2" fmla="*/ 6486540 h 6857999"/>
              <a:gd name="connsiteX3" fmla="*/ 646535 w 12191998"/>
              <a:gd name="connsiteY3" fmla="*/ 6423982 h 6857999"/>
              <a:gd name="connsiteX4" fmla="*/ 583409 w 12191998"/>
              <a:gd name="connsiteY4" fmla="*/ 6361424 h 6857999"/>
              <a:gd name="connsiteX5" fmla="*/ 1759787 w 12191998"/>
              <a:gd name="connsiteY5" fmla="*/ 6314257 h 6857999"/>
              <a:gd name="connsiteX6" fmla="*/ 1823275 w 12191998"/>
              <a:gd name="connsiteY6" fmla="*/ 6382242 h 6857999"/>
              <a:gd name="connsiteX7" fmla="*/ 1759787 w 12191998"/>
              <a:gd name="connsiteY7" fmla="*/ 6449381 h 6857999"/>
              <a:gd name="connsiteX8" fmla="*/ 1697577 w 12191998"/>
              <a:gd name="connsiteY8" fmla="*/ 6382242 h 6857999"/>
              <a:gd name="connsiteX9" fmla="*/ 1759787 w 12191998"/>
              <a:gd name="connsiteY9" fmla="*/ 6314257 h 6857999"/>
              <a:gd name="connsiteX10" fmla="*/ 2208627 w 12191998"/>
              <a:gd name="connsiteY10" fmla="*/ 6313002 h 6857999"/>
              <a:gd name="connsiteX11" fmla="*/ 2267466 w 12191998"/>
              <a:gd name="connsiteY11" fmla="*/ 6356888 h 6857999"/>
              <a:gd name="connsiteX12" fmla="*/ 2152077 w 12191998"/>
              <a:gd name="connsiteY12" fmla="*/ 6356888 h 6857999"/>
              <a:gd name="connsiteX13" fmla="*/ 2208627 w 12191998"/>
              <a:gd name="connsiteY13" fmla="*/ 6313002 h 6857999"/>
              <a:gd name="connsiteX14" fmla="*/ 1201346 w 12191998"/>
              <a:gd name="connsiteY14" fmla="*/ 6313002 h 6857999"/>
              <a:gd name="connsiteX15" fmla="*/ 1260184 w 12191998"/>
              <a:gd name="connsiteY15" fmla="*/ 6356888 h 6857999"/>
              <a:gd name="connsiteX16" fmla="*/ 1144795 w 12191998"/>
              <a:gd name="connsiteY16" fmla="*/ 6356888 h 6857999"/>
              <a:gd name="connsiteX17" fmla="*/ 1201346 w 12191998"/>
              <a:gd name="connsiteY17" fmla="*/ 6313002 h 6857999"/>
              <a:gd name="connsiteX18" fmla="*/ 1465934 w 12191998"/>
              <a:gd name="connsiteY18" fmla="*/ 6277099 h 6857999"/>
              <a:gd name="connsiteX19" fmla="*/ 1464230 w 12191998"/>
              <a:gd name="connsiteY19" fmla="*/ 6278788 h 6857999"/>
              <a:gd name="connsiteX20" fmla="*/ 1464230 w 12191998"/>
              <a:gd name="connsiteY20" fmla="*/ 6484850 h 6857999"/>
              <a:gd name="connsiteX21" fmla="*/ 1465934 w 12191998"/>
              <a:gd name="connsiteY21" fmla="*/ 6486539 h 6857999"/>
              <a:gd name="connsiteX22" fmla="*/ 1508544 w 12191998"/>
              <a:gd name="connsiteY22" fmla="*/ 6486539 h 6857999"/>
              <a:gd name="connsiteX23" fmla="*/ 1510248 w 12191998"/>
              <a:gd name="connsiteY23" fmla="*/ 6484850 h 6857999"/>
              <a:gd name="connsiteX24" fmla="*/ 1510248 w 12191998"/>
              <a:gd name="connsiteY24" fmla="*/ 6278788 h 6857999"/>
              <a:gd name="connsiteX25" fmla="*/ 1508544 w 12191998"/>
              <a:gd name="connsiteY25" fmla="*/ 6277099 h 6857999"/>
              <a:gd name="connsiteX26" fmla="*/ 1429297 w 12191998"/>
              <a:gd name="connsiteY26" fmla="*/ 6277099 h 6857999"/>
              <a:gd name="connsiteX27" fmla="*/ 1380723 w 12191998"/>
              <a:gd name="connsiteY27" fmla="*/ 6302435 h 6857999"/>
              <a:gd name="connsiteX28" fmla="*/ 1373054 w 12191998"/>
              <a:gd name="connsiteY28" fmla="*/ 6300746 h 6857999"/>
              <a:gd name="connsiteX29" fmla="*/ 1373054 w 12191998"/>
              <a:gd name="connsiteY29" fmla="*/ 6278789 h 6857999"/>
              <a:gd name="connsiteX30" fmla="*/ 1371349 w 12191998"/>
              <a:gd name="connsiteY30" fmla="*/ 6277100 h 6857999"/>
              <a:gd name="connsiteX31" fmla="*/ 1331296 w 12191998"/>
              <a:gd name="connsiteY31" fmla="*/ 6277100 h 6857999"/>
              <a:gd name="connsiteX32" fmla="*/ 1329592 w 12191998"/>
              <a:gd name="connsiteY32" fmla="*/ 6278789 h 6857999"/>
              <a:gd name="connsiteX33" fmla="*/ 1329592 w 12191998"/>
              <a:gd name="connsiteY33" fmla="*/ 6484850 h 6857999"/>
              <a:gd name="connsiteX34" fmla="*/ 1331296 w 12191998"/>
              <a:gd name="connsiteY34" fmla="*/ 6486539 h 6857999"/>
              <a:gd name="connsiteX35" fmla="*/ 1374331 w 12191998"/>
              <a:gd name="connsiteY35" fmla="*/ 6486539 h 6857999"/>
              <a:gd name="connsiteX36" fmla="*/ 1376035 w 12191998"/>
              <a:gd name="connsiteY36" fmla="*/ 6484850 h 6857999"/>
              <a:gd name="connsiteX37" fmla="*/ 1376035 w 12191998"/>
              <a:gd name="connsiteY37" fmla="*/ 6368307 h 6857999"/>
              <a:gd name="connsiteX38" fmla="*/ 1424611 w 12191998"/>
              <a:gd name="connsiteY38" fmla="*/ 6320171 h 6857999"/>
              <a:gd name="connsiteX39" fmla="*/ 1442454 w 12191998"/>
              <a:gd name="connsiteY39" fmla="*/ 6320171 h 6857999"/>
              <a:gd name="connsiteX40" fmla="*/ 1444159 w 12191998"/>
              <a:gd name="connsiteY40" fmla="*/ 6318480 h 6857999"/>
              <a:gd name="connsiteX41" fmla="*/ 1444159 w 12191998"/>
              <a:gd name="connsiteY41" fmla="*/ 6278788 h 6857999"/>
              <a:gd name="connsiteX42" fmla="*/ 1442454 w 12191998"/>
              <a:gd name="connsiteY42" fmla="*/ 6277099 h 6857999"/>
              <a:gd name="connsiteX43" fmla="*/ 887391 w 12191998"/>
              <a:gd name="connsiteY43" fmla="*/ 6277099 h 6857999"/>
              <a:gd name="connsiteX44" fmla="*/ 885261 w 12191998"/>
              <a:gd name="connsiteY44" fmla="*/ 6279632 h 6857999"/>
              <a:gd name="connsiteX45" fmla="*/ 953010 w 12191998"/>
              <a:gd name="connsiteY45" fmla="*/ 6485272 h 6857999"/>
              <a:gd name="connsiteX46" fmla="*/ 954714 w 12191998"/>
              <a:gd name="connsiteY46" fmla="*/ 6486539 h 6857999"/>
              <a:gd name="connsiteX47" fmla="*/ 1028003 w 12191998"/>
              <a:gd name="connsiteY47" fmla="*/ 6486539 h 6857999"/>
              <a:gd name="connsiteX48" fmla="*/ 1029707 w 12191998"/>
              <a:gd name="connsiteY48" fmla="*/ 6485272 h 6857999"/>
              <a:gd name="connsiteX49" fmla="*/ 1096605 w 12191998"/>
              <a:gd name="connsiteY49" fmla="*/ 6279632 h 6857999"/>
              <a:gd name="connsiteX50" fmla="*/ 1094900 w 12191998"/>
              <a:gd name="connsiteY50" fmla="*/ 6277099 h 6857999"/>
              <a:gd name="connsiteX51" fmla="*/ 1048882 w 12191998"/>
              <a:gd name="connsiteY51" fmla="*/ 6277099 h 6857999"/>
              <a:gd name="connsiteX52" fmla="*/ 1046752 w 12191998"/>
              <a:gd name="connsiteY52" fmla="*/ 6278365 h 6857999"/>
              <a:gd name="connsiteX53" fmla="*/ 996472 w 12191998"/>
              <a:gd name="connsiteY53" fmla="*/ 6440091 h 6857999"/>
              <a:gd name="connsiteX54" fmla="*/ 987098 w 12191998"/>
              <a:gd name="connsiteY54" fmla="*/ 6440091 h 6857999"/>
              <a:gd name="connsiteX55" fmla="*/ 935967 w 12191998"/>
              <a:gd name="connsiteY55" fmla="*/ 6278365 h 6857999"/>
              <a:gd name="connsiteX56" fmla="*/ 933835 w 12191998"/>
              <a:gd name="connsiteY56" fmla="*/ 6277099 h 6857999"/>
              <a:gd name="connsiteX57" fmla="*/ 2000633 w 12191998"/>
              <a:gd name="connsiteY57" fmla="*/ 6272032 h 6857999"/>
              <a:gd name="connsiteX58" fmla="*/ 1943109 w 12191998"/>
              <a:gd name="connsiteY58" fmla="*/ 6298211 h 6857999"/>
              <a:gd name="connsiteX59" fmla="*/ 1935015 w 12191998"/>
              <a:gd name="connsiteY59" fmla="*/ 6296524 h 6857999"/>
              <a:gd name="connsiteX60" fmla="*/ 1935015 w 12191998"/>
              <a:gd name="connsiteY60" fmla="*/ 6278789 h 6857999"/>
              <a:gd name="connsiteX61" fmla="*/ 1933310 w 12191998"/>
              <a:gd name="connsiteY61" fmla="*/ 6277100 h 6857999"/>
              <a:gd name="connsiteX62" fmla="*/ 1893257 w 12191998"/>
              <a:gd name="connsiteY62" fmla="*/ 6277100 h 6857999"/>
              <a:gd name="connsiteX63" fmla="*/ 1891553 w 12191998"/>
              <a:gd name="connsiteY63" fmla="*/ 6278789 h 6857999"/>
              <a:gd name="connsiteX64" fmla="*/ 1891553 w 12191998"/>
              <a:gd name="connsiteY64" fmla="*/ 6484851 h 6857999"/>
              <a:gd name="connsiteX65" fmla="*/ 1893257 w 12191998"/>
              <a:gd name="connsiteY65" fmla="*/ 6486540 h 6857999"/>
              <a:gd name="connsiteX66" fmla="*/ 1936291 w 12191998"/>
              <a:gd name="connsiteY66" fmla="*/ 6486540 h 6857999"/>
              <a:gd name="connsiteX67" fmla="*/ 1937996 w 12191998"/>
              <a:gd name="connsiteY67" fmla="*/ 6484851 h 6857999"/>
              <a:gd name="connsiteX68" fmla="*/ 1937996 w 12191998"/>
              <a:gd name="connsiteY68" fmla="*/ 6364085 h 6857999"/>
              <a:gd name="connsiteX69" fmla="*/ 1987850 w 12191998"/>
              <a:gd name="connsiteY69" fmla="*/ 6315525 h 6857999"/>
              <a:gd name="connsiteX70" fmla="*/ 2034720 w 12191998"/>
              <a:gd name="connsiteY70" fmla="*/ 6362818 h 6857999"/>
              <a:gd name="connsiteX71" fmla="*/ 2034720 w 12191998"/>
              <a:gd name="connsiteY71" fmla="*/ 6484851 h 6857999"/>
              <a:gd name="connsiteX72" fmla="*/ 2036424 w 12191998"/>
              <a:gd name="connsiteY72" fmla="*/ 6486540 h 6857999"/>
              <a:gd name="connsiteX73" fmla="*/ 2079460 w 12191998"/>
              <a:gd name="connsiteY73" fmla="*/ 6486540 h 6857999"/>
              <a:gd name="connsiteX74" fmla="*/ 2081165 w 12191998"/>
              <a:gd name="connsiteY74" fmla="*/ 6484851 h 6857999"/>
              <a:gd name="connsiteX75" fmla="*/ 2081165 w 12191998"/>
              <a:gd name="connsiteY75" fmla="*/ 6351838 h 6857999"/>
              <a:gd name="connsiteX76" fmla="*/ 2000633 w 12191998"/>
              <a:gd name="connsiteY76" fmla="*/ 6272032 h 6857999"/>
              <a:gd name="connsiteX77" fmla="*/ 2209459 w 12191998"/>
              <a:gd name="connsiteY77" fmla="*/ 6270765 h 6857999"/>
              <a:gd name="connsiteX78" fmla="*/ 2103426 w 12191998"/>
              <a:gd name="connsiteY78" fmla="*/ 6382643 h 6857999"/>
              <a:gd name="connsiteX79" fmla="*/ 2210499 w 12191998"/>
              <a:gd name="connsiteY79" fmla="*/ 6492872 h 6857999"/>
              <a:gd name="connsiteX80" fmla="*/ 2275159 w 12191998"/>
              <a:gd name="connsiteY80" fmla="*/ 6472887 h 6857999"/>
              <a:gd name="connsiteX81" fmla="*/ 2309672 w 12191998"/>
              <a:gd name="connsiteY81" fmla="*/ 6421996 h 6857999"/>
              <a:gd name="connsiteX82" fmla="*/ 2308008 w 12191998"/>
              <a:gd name="connsiteY82" fmla="*/ 6420142 h 6857999"/>
              <a:gd name="connsiteX83" fmla="*/ 2264555 w 12191998"/>
              <a:gd name="connsiteY83" fmla="*/ 6420142 h 6857999"/>
              <a:gd name="connsiteX84" fmla="*/ 2261437 w 12191998"/>
              <a:gd name="connsiteY84" fmla="*/ 6421996 h 6857999"/>
              <a:gd name="connsiteX85" fmla="*/ 2210499 w 12191998"/>
              <a:gd name="connsiteY85" fmla="*/ 6450635 h 6857999"/>
              <a:gd name="connsiteX86" fmla="*/ 2150413 w 12191998"/>
              <a:gd name="connsiteY86" fmla="*/ 6394593 h 6857999"/>
              <a:gd name="connsiteX87" fmla="*/ 2310711 w 12191998"/>
              <a:gd name="connsiteY87" fmla="*/ 6394593 h 6857999"/>
              <a:gd name="connsiteX88" fmla="*/ 2314246 w 12191998"/>
              <a:gd name="connsiteY88" fmla="*/ 6390678 h 6857999"/>
              <a:gd name="connsiteX89" fmla="*/ 2209459 w 12191998"/>
              <a:gd name="connsiteY89" fmla="*/ 6270765 h 6857999"/>
              <a:gd name="connsiteX90" fmla="*/ 1759787 w 12191998"/>
              <a:gd name="connsiteY90" fmla="*/ 6270765 h 6857999"/>
              <a:gd name="connsiteX91" fmla="*/ 1651132 w 12191998"/>
              <a:gd name="connsiteY91" fmla="*/ 6382242 h 6857999"/>
              <a:gd name="connsiteX92" fmla="*/ 1759787 w 12191998"/>
              <a:gd name="connsiteY92" fmla="*/ 6492875 h 6857999"/>
              <a:gd name="connsiteX93" fmla="*/ 1869294 w 12191998"/>
              <a:gd name="connsiteY93" fmla="*/ 6382242 h 6857999"/>
              <a:gd name="connsiteX94" fmla="*/ 1759787 w 12191998"/>
              <a:gd name="connsiteY94" fmla="*/ 6270765 h 6857999"/>
              <a:gd name="connsiteX95" fmla="*/ 1202177 w 12191998"/>
              <a:gd name="connsiteY95" fmla="*/ 6270765 h 6857999"/>
              <a:gd name="connsiteX96" fmla="*/ 1096144 w 12191998"/>
              <a:gd name="connsiteY96" fmla="*/ 6382643 h 6857999"/>
              <a:gd name="connsiteX97" fmla="*/ 1203217 w 12191998"/>
              <a:gd name="connsiteY97" fmla="*/ 6492872 h 6857999"/>
              <a:gd name="connsiteX98" fmla="*/ 1267877 w 12191998"/>
              <a:gd name="connsiteY98" fmla="*/ 6472887 h 6857999"/>
              <a:gd name="connsiteX99" fmla="*/ 1302390 w 12191998"/>
              <a:gd name="connsiteY99" fmla="*/ 6421996 h 6857999"/>
              <a:gd name="connsiteX100" fmla="*/ 1300726 w 12191998"/>
              <a:gd name="connsiteY100" fmla="*/ 6420142 h 6857999"/>
              <a:gd name="connsiteX101" fmla="*/ 1257273 w 12191998"/>
              <a:gd name="connsiteY101" fmla="*/ 6420142 h 6857999"/>
              <a:gd name="connsiteX102" fmla="*/ 1254154 w 12191998"/>
              <a:gd name="connsiteY102" fmla="*/ 6421996 h 6857999"/>
              <a:gd name="connsiteX103" fmla="*/ 1203216 w 12191998"/>
              <a:gd name="connsiteY103" fmla="*/ 6450635 h 6857999"/>
              <a:gd name="connsiteX104" fmla="*/ 1143131 w 12191998"/>
              <a:gd name="connsiteY104" fmla="*/ 6394593 h 6857999"/>
              <a:gd name="connsiteX105" fmla="*/ 1303429 w 12191998"/>
              <a:gd name="connsiteY105" fmla="*/ 6394593 h 6857999"/>
              <a:gd name="connsiteX106" fmla="*/ 1306964 w 12191998"/>
              <a:gd name="connsiteY106" fmla="*/ 6390678 h 6857999"/>
              <a:gd name="connsiteX107" fmla="*/ 1202177 w 12191998"/>
              <a:gd name="connsiteY107" fmla="*/ 6270765 h 6857999"/>
              <a:gd name="connsiteX108" fmla="*/ 438909 w 12191998"/>
              <a:gd name="connsiteY108" fmla="*/ 6208763 h 6857999"/>
              <a:gd name="connsiteX109" fmla="*/ 375600 w 12191998"/>
              <a:gd name="connsiteY109" fmla="*/ 6271502 h 6857999"/>
              <a:gd name="connsiteX110" fmla="*/ 438909 w 12191998"/>
              <a:gd name="connsiteY110" fmla="*/ 6334240 h 6857999"/>
              <a:gd name="connsiteX111" fmla="*/ 502218 w 12191998"/>
              <a:gd name="connsiteY111" fmla="*/ 6271502 h 6857999"/>
              <a:gd name="connsiteX112" fmla="*/ 438909 w 12191998"/>
              <a:gd name="connsiteY112" fmla="*/ 6208763 h 6857999"/>
              <a:gd name="connsiteX113" fmla="*/ 1614645 w 12191998"/>
              <a:gd name="connsiteY113" fmla="*/ 6198875 h 6857999"/>
              <a:gd name="connsiteX114" fmla="*/ 1560956 w 12191998"/>
              <a:gd name="connsiteY114" fmla="*/ 6248279 h 6857999"/>
              <a:gd name="connsiteX115" fmla="*/ 1560956 w 12191998"/>
              <a:gd name="connsiteY115" fmla="*/ 6277100 h 6857999"/>
              <a:gd name="connsiteX116" fmla="*/ 1532033 w 12191998"/>
              <a:gd name="connsiteY116" fmla="*/ 6277100 h 6857999"/>
              <a:gd name="connsiteX117" fmla="*/ 1530331 w 12191998"/>
              <a:gd name="connsiteY117" fmla="*/ 6278789 h 6857999"/>
              <a:gd name="connsiteX118" fmla="*/ 1530331 w 12191998"/>
              <a:gd name="connsiteY118" fmla="*/ 6318481 h 6857999"/>
              <a:gd name="connsiteX119" fmla="*/ 1532033 w 12191998"/>
              <a:gd name="connsiteY119" fmla="*/ 6320170 h 6857999"/>
              <a:gd name="connsiteX120" fmla="*/ 1560956 w 12191998"/>
              <a:gd name="connsiteY120" fmla="*/ 6320170 h 6857999"/>
              <a:gd name="connsiteX121" fmla="*/ 1560956 w 12191998"/>
              <a:gd name="connsiteY121" fmla="*/ 6484850 h 6857999"/>
              <a:gd name="connsiteX122" fmla="*/ 1562661 w 12191998"/>
              <a:gd name="connsiteY122" fmla="*/ 6486539 h 6857999"/>
              <a:gd name="connsiteX123" fmla="*/ 1604846 w 12191998"/>
              <a:gd name="connsiteY123" fmla="*/ 6486539 h 6857999"/>
              <a:gd name="connsiteX124" fmla="*/ 1606550 w 12191998"/>
              <a:gd name="connsiteY124" fmla="*/ 6484850 h 6857999"/>
              <a:gd name="connsiteX125" fmla="*/ 1606550 w 12191998"/>
              <a:gd name="connsiteY125" fmla="*/ 6320170 h 6857999"/>
              <a:gd name="connsiteX126" fmla="*/ 1645619 w 12191998"/>
              <a:gd name="connsiteY126" fmla="*/ 6320170 h 6857999"/>
              <a:gd name="connsiteX127" fmla="*/ 1647323 w 12191998"/>
              <a:gd name="connsiteY127" fmla="*/ 6318481 h 6857999"/>
              <a:gd name="connsiteX128" fmla="*/ 1647323 w 12191998"/>
              <a:gd name="connsiteY128" fmla="*/ 6278788 h 6857999"/>
              <a:gd name="connsiteX129" fmla="*/ 1645619 w 12191998"/>
              <a:gd name="connsiteY129" fmla="*/ 6277099 h 6857999"/>
              <a:gd name="connsiteX130" fmla="*/ 1606550 w 12191998"/>
              <a:gd name="connsiteY130" fmla="*/ 6277099 h 6857999"/>
              <a:gd name="connsiteX131" fmla="*/ 1606550 w 12191998"/>
              <a:gd name="connsiteY131" fmla="*/ 6259258 h 6857999"/>
              <a:gd name="connsiteX132" fmla="*/ 1624872 w 12191998"/>
              <a:gd name="connsiteY132" fmla="*/ 6241945 h 6857999"/>
              <a:gd name="connsiteX133" fmla="*/ 1652941 w 12191998"/>
              <a:gd name="connsiteY133" fmla="*/ 6241945 h 6857999"/>
              <a:gd name="connsiteX134" fmla="*/ 1654646 w 12191998"/>
              <a:gd name="connsiteY134" fmla="*/ 6240256 h 6857999"/>
              <a:gd name="connsiteX135" fmla="*/ 1654646 w 12191998"/>
              <a:gd name="connsiteY135" fmla="*/ 6200564 h 6857999"/>
              <a:gd name="connsiteX136" fmla="*/ 1652941 w 12191998"/>
              <a:gd name="connsiteY136" fmla="*/ 6198875 h 6857999"/>
              <a:gd name="connsiteX137" fmla="*/ 1487666 w 12191998"/>
              <a:gd name="connsiteY137" fmla="*/ 6197423 h 6857999"/>
              <a:gd name="connsiteX138" fmla="*/ 1458691 w 12191998"/>
              <a:gd name="connsiteY138" fmla="*/ 6225291 h 6857999"/>
              <a:gd name="connsiteX139" fmla="*/ 1487666 w 12191998"/>
              <a:gd name="connsiteY139" fmla="*/ 6253161 h 6857999"/>
              <a:gd name="connsiteX140" fmla="*/ 1516640 w 12191998"/>
              <a:gd name="connsiteY140" fmla="*/ 6225291 h 6857999"/>
              <a:gd name="connsiteX141" fmla="*/ 1487666 w 12191998"/>
              <a:gd name="connsiteY141" fmla="*/ 6197423 h 6857999"/>
              <a:gd name="connsiteX142" fmla="*/ 727910 w 12191998"/>
              <a:gd name="connsiteY142" fmla="*/ 6021115 h 6857999"/>
              <a:gd name="connsiteX143" fmla="*/ 664600 w 12191998"/>
              <a:gd name="connsiteY143" fmla="*/ 6083854 h 6857999"/>
              <a:gd name="connsiteX144" fmla="*/ 686351 w 12191998"/>
              <a:gd name="connsiteY144" fmla="*/ 6130839 h 6857999"/>
              <a:gd name="connsiteX145" fmla="*/ 715253 w 12191998"/>
              <a:gd name="connsiteY145" fmla="*/ 6178579 h 6857999"/>
              <a:gd name="connsiteX146" fmla="*/ 686156 w 12191998"/>
              <a:gd name="connsiteY146" fmla="*/ 6224248 h 6857999"/>
              <a:gd name="connsiteX147" fmla="*/ 664600 w 12191998"/>
              <a:gd name="connsiteY147" fmla="*/ 6271075 h 6857999"/>
              <a:gd name="connsiteX148" fmla="*/ 727910 w 12191998"/>
              <a:gd name="connsiteY148" fmla="*/ 6333814 h 6857999"/>
              <a:gd name="connsiteX149" fmla="*/ 791218 w 12191998"/>
              <a:gd name="connsiteY149" fmla="*/ 6271075 h 6857999"/>
              <a:gd name="connsiteX150" fmla="*/ 769417 w 12191998"/>
              <a:gd name="connsiteY150" fmla="*/ 6224047 h 6857999"/>
              <a:gd name="connsiteX151" fmla="*/ 740774 w 12191998"/>
              <a:gd name="connsiteY151" fmla="*/ 6178579 h 6857999"/>
              <a:gd name="connsiteX152" fmla="*/ 769299 w 12191998"/>
              <a:gd name="connsiteY152" fmla="*/ 6130978 h 6857999"/>
              <a:gd name="connsiteX153" fmla="*/ 791218 w 12191998"/>
              <a:gd name="connsiteY153" fmla="*/ 6083854 h 6857999"/>
              <a:gd name="connsiteX154" fmla="*/ 727910 w 12191998"/>
              <a:gd name="connsiteY154" fmla="*/ 6021115 h 6857999"/>
              <a:gd name="connsiteX155" fmla="*/ 439054 w 12191998"/>
              <a:gd name="connsiteY155" fmla="*/ 6021115 h 6857999"/>
              <a:gd name="connsiteX156" fmla="*/ 375600 w 12191998"/>
              <a:gd name="connsiteY156" fmla="*/ 6083997 h 6857999"/>
              <a:gd name="connsiteX157" fmla="*/ 439054 w 12191998"/>
              <a:gd name="connsiteY157" fmla="*/ 6146879 h 6857999"/>
              <a:gd name="connsiteX158" fmla="*/ 502507 w 12191998"/>
              <a:gd name="connsiteY158" fmla="*/ 6083997 h 6857999"/>
              <a:gd name="connsiteX159" fmla="*/ 439054 w 12191998"/>
              <a:gd name="connsiteY159" fmla="*/ 6021115 h 6857999"/>
              <a:gd name="connsiteX160" fmla="*/ 0 w 12191998"/>
              <a:gd name="connsiteY160" fmla="*/ 0 h 6857999"/>
              <a:gd name="connsiteX161" fmla="*/ 12191998 w 12191998"/>
              <a:gd name="connsiteY161" fmla="*/ 0 h 6857999"/>
              <a:gd name="connsiteX162" fmla="*/ 12191998 w 12191998"/>
              <a:gd name="connsiteY162" fmla="*/ 6857999 h 6857999"/>
              <a:gd name="connsiteX163" fmla="*/ 0 w 12191998"/>
              <a:gd name="connsiteY16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191998" h="6857999">
                <a:moveTo>
                  <a:pt x="583409" y="6361424"/>
                </a:moveTo>
                <a:cubicBezTo>
                  <a:pt x="548545" y="6361424"/>
                  <a:pt x="520282" y="6389432"/>
                  <a:pt x="520282" y="6423982"/>
                </a:cubicBezTo>
                <a:cubicBezTo>
                  <a:pt x="520282" y="6458532"/>
                  <a:pt x="548545" y="6486540"/>
                  <a:pt x="583409" y="6486540"/>
                </a:cubicBezTo>
                <a:cubicBezTo>
                  <a:pt x="618272" y="6486540"/>
                  <a:pt x="646535" y="6458532"/>
                  <a:pt x="646535" y="6423982"/>
                </a:cubicBezTo>
                <a:cubicBezTo>
                  <a:pt x="646535" y="6389432"/>
                  <a:pt x="618272" y="6361424"/>
                  <a:pt x="583409" y="6361424"/>
                </a:cubicBezTo>
                <a:close/>
                <a:moveTo>
                  <a:pt x="1759787" y="6314257"/>
                </a:moveTo>
                <a:cubicBezTo>
                  <a:pt x="1797285" y="6314257"/>
                  <a:pt x="1823275" y="6340016"/>
                  <a:pt x="1823275" y="6382242"/>
                </a:cubicBezTo>
                <a:cubicBezTo>
                  <a:pt x="1823275" y="6423624"/>
                  <a:pt x="1796856" y="6449381"/>
                  <a:pt x="1759787" y="6449381"/>
                </a:cubicBezTo>
                <a:cubicBezTo>
                  <a:pt x="1723568" y="6449381"/>
                  <a:pt x="1697577" y="6423201"/>
                  <a:pt x="1697577" y="6382242"/>
                </a:cubicBezTo>
                <a:cubicBezTo>
                  <a:pt x="1697577" y="6340438"/>
                  <a:pt x="1723143" y="6314257"/>
                  <a:pt x="1759787" y="6314257"/>
                </a:cubicBezTo>
                <a:close/>
                <a:moveTo>
                  <a:pt x="2208627" y="6313002"/>
                </a:moveTo>
                <a:cubicBezTo>
                  <a:pt x="2238566" y="6313002"/>
                  <a:pt x="2259773" y="6327424"/>
                  <a:pt x="2267466" y="6356888"/>
                </a:cubicBezTo>
                <a:lnTo>
                  <a:pt x="2152077" y="6356888"/>
                </a:lnTo>
                <a:cubicBezTo>
                  <a:pt x="2159769" y="6329484"/>
                  <a:pt x="2180144" y="6313002"/>
                  <a:pt x="2208627" y="6313002"/>
                </a:cubicBezTo>
                <a:close/>
                <a:moveTo>
                  <a:pt x="1201346" y="6313002"/>
                </a:moveTo>
                <a:cubicBezTo>
                  <a:pt x="1231285" y="6313002"/>
                  <a:pt x="1252491" y="6327424"/>
                  <a:pt x="1260184" y="6356888"/>
                </a:cubicBezTo>
                <a:lnTo>
                  <a:pt x="1144795" y="6356888"/>
                </a:lnTo>
                <a:cubicBezTo>
                  <a:pt x="1152487" y="6329484"/>
                  <a:pt x="1172862" y="6313002"/>
                  <a:pt x="1201346" y="6313002"/>
                </a:cubicBezTo>
                <a:close/>
                <a:moveTo>
                  <a:pt x="1465934" y="6277099"/>
                </a:moveTo>
                <a:cubicBezTo>
                  <a:pt x="1465081" y="6277099"/>
                  <a:pt x="1464230" y="6277943"/>
                  <a:pt x="1464230" y="6278788"/>
                </a:cubicBezTo>
                <a:lnTo>
                  <a:pt x="1464230" y="6484850"/>
                </a:lnTo>
                <a:cubicBezTo>
                  <a:pt x="1464230" y="6485696"/>
                  <a:pt x="1465082" y="6486539"/>
                  <a:pt x="1465934" y="6486539"/>
                </a:cubicBezTo>
                <a:lnTo>
                  <a:pt x="1508544" y="6486539"/>
                </a:lnTo>
                <a:cubicBezTo>
                  <a:pt x="1509397" y="6486539"/>
                  <a:pt x="1510248" y="6485696"/>
                  <a:pt x="1510248" y="6484850"/>
                </a:cubicBezTo>
                <a:lnTo>
                  <a:pt x="1510248" y="6278788"/>
                </a:lnTo>
                <a:cubicBezTo>
                  <a:pt x="1510248" y="6277943"/>
                  <a:pt x="1509397" y="6277099"/>
                  <a:pt x="1508544" y="6277099"/>
                </a:cubicBezTo>
                <a:close/>
                <a:moveTo>
                  <a:pt x="1429297" y="6277099"/>
                </a:moveTo>
                <a:cubicBezTo>
                  <a:pt x="1412680" y="6277099"/>
                  <a:pt x="1393506" y="6285543"/>
                  <a:pt x="1380723" y="6302435"/>
                </a:cubicBezTo>
                <a:cubicBezTo>
                  <a:pt x="1377740" y="6306235"/>
                  <a:pt x="1373054" y="6304546"/>
                  <a:pt x="1373054" y="6300746"/>
                </a:cubicBezTo>
                <a:lnTo>
                  <a:pt x="1373054" y="6278789"/>
                </a:lnTo>
                <a:cubicBezTo>
                  <a:pt x="1373054" y="6277943"/>
                  <a:pt x="1372201" y="6277100"/>
                  <a:pt x="1371349" y="6277100"/>
                </a:cubicBezTo>
                <a:lnTo>
                  <a:pt x="1331296" y="6277100"/>
                </a:lnTo>
                <a:cubicBezTo>
                  <a:pt x="1330443" y="6277100"/>
                  <a:pt x="1329592" y="6277943"/>
                  <a:pt x="1329592" y="6278789"/>
                </a:cubicBezTo>
                <a:lnTo>
                  <a:pt x="1329592" y="6484850"/>
                </a:lnTo>
                <a:cubicBezTo>
                  <a:pt x="1329592" y="6485696"/>
                  <a:pt x="1330443" y="6486539"/>
                  <a:pt x="1331296" y="6486539"/>
                </a:cubicBezTo>
                <a:lnTo>
                  <a:pt x="1374331" y="6486539"/>
                </a:lnTo>
                <a:cubicBezTo>
                  <a:pt x="1375184" y="6486539"/>
                  <a:pt x="1376035" y="6485696"/>
                  <a:pt x="1376035" y="6484850"/>
                </a:cubicBezTo>
                <a:lnTo>
                  <a:pt x="1376035" y="6368307"/>
                </a:lnTo>
                <a:cubicBezTo>
                  <a:pt x="1376035" y="6339593"/>
                  <a:pt x="1396915" y="6320171"/>
                  <a:pt x="1424611" y="6320171"/>
                </a:cubicBezTo>
                <a:lnTo>
                  <a:pt x="1442454" y="6320171"/>
                </a:lnTo>
                <a:cubicBezTo>
                  <a:pt x="1443306" y="6320171"/>
                  <a:pt x="1444159" y="6319325"/>
                  <a:pt x="1444159" y="6318480"/>
                </a:cubicBezTo>
                <a:lnTo>
                  <a:pt x="1444159" y="6278788"/>
                </a:lnTo>
                <a:cubicBezTo>
                  <a:pt x="1444159" y="6277943"/>
                  <a:pt x="1443306" y="6277099"/>
                  <a:pt x="1442454" y="6277099"/>
                </a:cubicBezTo>
                <a:close/>
                <a:moveTo>
                  <a:pt x="887391" y="6277099"/>
                </a:moveTo>
                <a:cubicBezTo>
                  <a:pt x="885686" y="6277099"/>
                  <a:pt x="884835" y="6277943"/>
                  <a:pt x="885261" y="6279632"/>
                </a:cubicBezTo>
                <a:lnTo>
                  <a:pt x="953010" y="6485272"/>
                </a:lnTo>
                <a:cubicBezTo>
                  <a:pt x="953436" y="6486539"/>
                  <a:pt x="953861" y="6486539"/>
                  <a:pt x="954714" y="6486539"/>
                </a:cubicBezTo>
                <a:lnTo>
                  <a:pt x="1028003" y="6486539"/>
                </a:lnTo>
                <a:cubicBezTo>
                  <a:pt x="1028856" y="6486539"/>
                  <a:pt x="1029281" y="6486539"/>
                  <a:pt x="1029707" y="6485272"/>
                </a:cubicBezTo>
                <a:lnTo>
                  <a:pt x="1096605" y="6279632"/>
                </a:lnTo>
                <a:cubicBezTo>
                  <a:pt x="1097031" y="6277943"/>
                  <a:pt x="1096180" y="6277099"/>
                  <a:pt x="1094900" y="6277099"/>
                </a:cubicBezTo>
                <a:lnTo>
                  <a:pt x="1048882" y="6277099"/>
                </a:lnTo>
                <a:cubicBezTo>
                  <a:pt x="1048029" y="6277099"/>
                  <a:pt x="1047178" y="6277099"/>
                  <a:pt x="1046752" y="6278365"/>
                </a:cubicBezTo>
                <a:lnTo>
                  <a:pt x="996472" y="6440091"/>
                </a:lnTo>
                <a:cubicBezTo>
                  <a:pt x="994768" y="6446003"/>
                  <a:pt x="988803" y="6446003"/>
                  <a:pt x="987098" y="6440091"/>
                </a:cubicBezTo>
                <a:lnTo>
                  <a:pt x="935967" y="6278365"/>
                </a:lnTo>
                <a:cubicBezTo>
                  <a:pt x="935539" y="6277099"/>
                  <a:pt x="934688" y="6277099"/>
                  <a:pt x="933835" y="6277099"/>
                </a:cubicBezTo>
                <a:close/>
                <a:moveTo>
                  <a:pt x="2000633" y="6272032"/>
                </a:moveTo>
                <a:cubicBezTo>
                  <a:pt x="1972084" y="6272032"/>
                  <a:pt x="1954614" y="6283010"/>
                  <a:pt x="1943109" y="6298211"/>
                </a:cubicBezTo>
                <a:cubicBezTo>
                  <a:pt x="1940127" y="6302013"/>
                  <a:pt x="1935015" y="6300324"/>
                  <a:pt x="1935015" y="6296524"/>
                </a:cubicBezTo>
                <a:lnTo>
                  <a:pt x="1935015" y="6278789"/>
                </a:lnTo>
                <a:cubicBezTo>
                  <a:pt x="1935015" y="6277943"/>
                  <a:pt x="1934162" y="6277100"/>
                  <a:pt x="1933310" y="6277100"/>
                </a:cubicBezTo>
                <a:lnTo>
                  <a:pt x="1893257" y="6277100"/>
                </a:lnTo>
                <a:cubicBezTo>
                  <a:pt x="1892404" y="6277100"/>
                  <a:pt x="1891553" y="6277943"/>
                  <a:pt x="1891553" y="6278789"/>
                </a:cubicBezTo>
                <a:lnTo>
                  <a:pt x="1891553" y="6484851"/>
                </a:lnTo>
                <a:cubicBezTo>
                  <a:pt x="1891553" y="6485696"/>
                  <a:pt x="1892404" y="6486540"/>
                  <a:pt x="1893257" y="6486540"/>
                </a:cubicBezTo>
                <a:lnTo>
                  <a:pt x="1936291" y="6486540"/>
                </a:lnTo>
                <a:cubicBezTo>
                  <a:pt x="1937144" y="6486540"/>
                  <a:pt x="1937996" y="6485697"/>
                  <a:pt x="1937996" y="6484851"/>
                </a:cubicBezTo>
                <a:lnTo>
                  <a:pt x="1937996" y="6364085"/>
                </a:lnTo>
                <a:cubicBezTo>
                  <a:pt x="1937996" y="6335371"/>
                  <a:pt x="1958876" y="6315525"/>
                  <a:pt x="1987850" y="6315525"/>
                </a:cubicBezTo>
                <a:cubicBezTo>
                  <a:pt x="2015546" y="6315525"/>
                  <a:pt x="2034720" y="6333260"/>
                  <a:pt x="2034720" y="6362818"/>
                </a:cubicBezTo>
                <a:lnTo>
                  <a:pt x="2034720" y="6484851"/>
                </a:lnTo>
                <a:cubicBezTo>
                  <a:pt x="2034720" y="6485696"/>
                  <a:pt x="2035573" y="6486540"/>
                  <a:pt x="2036424" y="6486540"/>
                </a:cubicBezTo>
                <a:lnTo>
                  <a:pt x="2079460" y="6486540"/>
                </a:lnTo>
                <a:cubicBezTo>
                  <a:pt x="2080312" y="6486540"/>
                  <a:pt x="2081165" y="6485696"/>
                  <a:pt x="2081165" y="6484851"/>
                </a:cubicBezTo>
                <a:lnTo>
                  <a:pt x="2081165" y="6351838"/>
                </a:lnTo>
                <a:cubicBezTo>
                  <a:pt x="2081165" y="6303702"/>
                  <a:pt x="2048781" y="6272032"/>
                  <a:pt x="2000633" y="6272032"/>
                </a:cubicBezTo>
                <a:close/>
                <a:moveTo>
                  <a:pt x="2209459" y="6270765"/>
                </a:moveTo>
                <a:cubicBezTo>
                  <a:pt x="2143137" y="6270765"/>
                  <a:pt x="2103426" y="6321037"/>
                  <a:pt x="2103426" y="6382643"/>
                </a:cubicBezTo>
                <a:cubicBezTo>
                  <a:pt x="2103426" y="6447337"/>
                  <a:pt x="2147295" y="6492872"/>
                  <a:pt x="2210499" y="6492872"/>
                </a:cubicBezTo>
                <a:cubicBezTo>
                  <a:pt x="2235864" y="6492872"/>
                  <a:pt x="2257695" y="6486073"/>
                  <a:pt x="2275159" y="6472887"/>
                </a:cubicBezTo>
                <a:cubicBezTo>
                  <a:pt x="2299069" y="6456198"/>
                  <a:pt x="2309672" y="6427353"/>
                  <a:pt x="2309672" y="6421996"/>
                </a:cubicBezTo>
                <a:cubicBezTo>
                  <a:pt x="2309672" y="6420759"/>
                  <a:pt x="2308840" y="6420142"/>
                  <a:pt x="2308008" y="6420142"/>
                </a:cubicBezTo>
                <a:lnTo>
                  <a:pt x="2264555" y="6420142"/>
                </a:lnTo>
                <a:cubicBezTo>
                  <a:pt x="2263100" y="6420142"/>
                  <a:pt x="2262268" y="6420759"/>
                  <a:pt x="2261437" y="6421996"/>
                </a:cubicBezTo>
                <a:cubicBezTo>
                  <a:pt x="2252497" y="6438890"/>
                  <a:pt x="2237735" y="6450635"/>
                  <a:pt x="2210499" y="6450635"/>
                </a:cubicBezTo>
                <a:cubicBezTo>
                  <a:pt x="2178481" y="6450635"/>
                  <a:pt x="2154572" y="6429619"/>
                  <a:pt x="2150413" y="6394593"/>
                </a:cubicBezTo>
                <a:lnTo>
                  <a:pt x="2310711" y="6394593"/>
                </a:lnTo>
                <a:cubicBezTo>
                  <a:pt x="2312997" y="6394593"/>
                  <a:pt x="2314037" y="6393562"/>
                  <a:pt x="2314246" y="6390678"/>
                </a:cubicBezTo>
                <a:cubicBezTo>
                  <a:pt x="2318612" y="6329897"/>
                  <a:pt x="2284099" y="6270765"/>
                  <a:pt x="2209459" y="6270765"/>
                </a:cubicBezTo>
                <a:close/>
                <a:moveTo>
                  <a:pt x="1759787" y="6270765"/>
                </a:moveTo>
                <a:cubicBezTo>
                  <a:pt x="1696724" y="6270765"/>
                  <a:pt x="1651132" y="6315525"/>
                  <a:pt x="1651132" y="6382242"/>
                </a:cubicBezTo>
                <a:cubicBezTo>
                  <a:pt x="1651132" y="6447691"/>
                  <a:pt x="1696724" y="6492875"/>
                  <a:pt x="1759787" y="6492875"/>
                </a:cubicBezTo>
                <a:cubicBezTo>
                  <a:pt x="1823701" y="6492875"/>
                  <a:pt x="1869294" y="6447692"/>
                  <a:pt x="1869294" y="6382242"/>
                </a:cubicBezTo>
                <a:cubicBezTo>
                  <a:pt x="1869294" y="6315946"/>
                  <a:pt x="1823701" y="6270765"/>
                  <a:pt x="1759787" y="6270765"/>
                </a:cubicBezTo>
                <a:close/>
                <a:moveTo>
                  <a:pt x="1202177" y="6270765"/>
                </a:moveTo>
                <a:cubicBezTo>
                  <a:pt x="1135855" y="6270765"/>
                  <a:pt x="1096144" y="6321037"/>
                  <a:pt x="1096144" y="6382643"/>
                </a:cubicBezTo>
                <a:cubicBezTo>
                  <a:pt x="1096144" y="6447337"/>
                  <a:pt x="1140013" y="6492872"/>
                  <a:pt x="1203217" y="6492872"/>
                </a:cubicBezTo>
                <a:cubicBezTo>
                  <a:pt x="1228582" y="6492872"/>
                  <a:pt x="1250413" y="6486073"/>
                  <a:pt x="1267877" y="6472887"/>
                </a:cubicBezTo>
                <a:cubicBezTo>
                  <a:pt x="1291787" y="6456198"/>
                  <a:pt x="1302390" y="6427353"/>
                  <a:pt x="1302390" y="6421996"/>
                </a:cubicBezTo>
                <a:cubicBezTo>
                  <a:pt x="1302390" y="6420759"/>
                  <a:pt x="1301558" y="6420142"/>
                  <a:pt x="1300726" y="6420142"/>
                </a:cubicBezTo>
                <a:lnTo>
                  <a:pt x="1257273" y="6420142"/>
                </a:lnTo>
                <a:cubicBezTo>
                  <a:pt x="1255818" y="6420142"/>
                  <a:pt x="1254986" y="6420759"/>
                  <a:pt x="1254154" y="6421996"/>
                </a:cubicBezTo>
                <a:cubicBezTo>
                  <a:pt x="1245214" y="6438890"/>
                  <a:pt x="1230453" y="6450635"/>
                  <a:pt x="1203216" y="6450635"/>
                </a:cubicBezTo>
                <a:cubicBezTo>
                  <a:pt x="1171199" y="6450635"/>
                  <a:pt x="1147289" y="6429619"/>
                  <a:pt x="1143131" y="6394593"/>
                </a:cubicBezTo>
                <a:lnTo>
                  <a:pt x="1303429" y="6394593"/>
                </a:lnTo>
                <a:cubicBezTo>
                  <a:pt x="1305715" y="6394593"/>
                  <a:pt x="1306755" y="6393562"/>
                  <a:pt x="1306964" y="6390678"/>
                </a:cubicBezTo>
                <a:cubicBezTo>
                  <a:pt x="1311329" y="6329897"/>
                  <a:pt x="1276817" y="6270765"/>
                  <a:pt x="1202177" y="6270765"/>
                </a:cubicBezTo>
                <a:close/>
                <a:moveTo>
                  <a:pt x="438909" y="6208763"/>
                </a:moveTo>
                <a:cubicBezTo>
                  <a:pt x="403944" y="6208763"/>
                  <a:pt x="375600" y="6236852"/>
                  <a:pt x="375600" y="6271502"/>
                </a:cubicBezTo>
                <a:cubicBezTo>
                  <a:pt x="375600" y="6306151"/>
                  <a:pt x="403944" y="6334240"/>
                  <a:pt x="438909" y="6334240"/>
                </a:cubicBezTo>
                <a:cubicBezTo>
                  <a:pt x="473873" y="6334240"/>
                  <a:pt x="502218" y="6306151"/>
                  <a:pt x="502218" y="6271502"/>
                </a:cubicBezTo>
                <a:cubicBezTo>
                  <a:pt x="502218" y="6236852"/>
                  <a:pt x="473873" y="6208763"/>
                  <a:pt x="438909" y="6208763"/>
                </a:cubicBezTo>
                <a:close/>
                <a:moveTo>
                  <a:pt x="1614645" y="6198875"/>
                </a:moveTo>
                <a:cubicBezTo>
                  <a:pt x="1580983" y="6198875"/>
                  <a:pt x="1560956" y="6214076"/>
                  <a:pt x="1560956" y="6248279"/>
                </a:cubicBezTo>
                <a:lnTo>
                  <a:pt x="1560956" y="6277100"/>
                </a:lnTo>
                <a:lnTo>
                  <a:pt x="1532033" y="6277100"/>
                </a:lnTo>
                <a:cubicBezTo>
                  <a:pt x="1531182" y="6277100"/>
                  <a:pt x="1530331" y="6277944"/>
                  <a:pt x="1530331" y="6278789"/>
                </a:cubicBezTo>
                <a:lnTo>
                  <a:pt x="1530331" y="6318481"/>
                </a:lnTo>
                <a:cubicBezTo>
                  <a:pt x="1530331" y="6319325"/>
                  <a:pt x="1531182" y="6320170"/>
                  <a:pt x="1532033" y="6320170"/>
                </a:cubicBezTo>
                <a:lnTo>
                  <a:pt x="1560956" y="6320170"/>
                </a:lnTo>
                <a:lnTo>
                  <a:pt x="1560956" y="6484850"/>
                </a:lnTo>
                <a:cubicBezTo>
                  <a:pt x="1560956" y="6485696"/>
                  <a:pt x="1561809" y="6486539"/>
                  <a:pt x="1562661" y="6486539"/>
                </a:cubicBezTo>
                <a:lnTo>
                  <a:pt x="1604846" y="6486539"/>
                </a:lnTo>
                <a:cubicBezTo>
                  <a:pt x="1605697" y="6486539"/>
                  <a:pt x="1606550" y="6485696"/>
                  <a:pt x="1606550" y="6484850"/>
                </a:cubicBezTo>
                <a:lnTo>
                  <a:pt x="1606550" y="6320170"/>
                </a:lnTo>
                <a:lnTo>
                  <a:pt x="1645619" y="6320170"/>
                </a:lnTo>
                <a:cubicBezTo>
                  <a:pt x="1646470" y="6320170"/>
                  <a:pt x="1647323" y="6319324"/>
                  <a:pt x="1647323" y="6318481"/>
                </a:cubicBezTo>
                <a:lnTo>
                  <a:pt x="1647323" y="6278788"/>
                </a:lnTo>
                <a:cubicBezTo>
                  <a:pt x="1647323" y="6277943"/>
                  <a:pt x="1646470" y="6277099"/>
                  <a:pt x="1645619" y="6277099"/>
                </a:cubicBezTo>
                <a:lnTo>
                  <a:pt x="1606550" y="6277099"/>
                </a:lnTo>
                <a:lnTo>
                  <a:pt x="1606550" y="6259258"/>
                </a:lnTo>
                <a:cubicBezTo>
                  <a:pt x="1606550" y="6247013"/>
                  <a:pt x="1611662" y="6241945"/>
                  <a:pt x="1624872" y="6241945"/>
                </a:cubicBezTo>
                <a:lnTo>
                  <a:pt x="1652941" y="6241945"/>
                </a:lnTo>
                <a:cubicBezTo>
                  <a:pt x="1653795" y="6241945"/>
                  <a:pt x="1654646" y="6241100"/>
                  <a:pt x="1654646" y="6240256"/>
                </a:cubicBezTo>
                <a:lnTo>
                  <a:pt x="1654646" y="6200564"/>
                </a:lnTo>
                <a:cubicBezTo>
                  <a:pt x="1654646" y="6199720"/>
                  <a:pt x="1653795" y="6198875"/>
                  <a:pt x="1652941" y="6198875"/>
                </a:cubicBezTo>
                <a:close/>
                <a:moveTo>
                  <a:pt x="1487666" y="6197423"/>
                </a:moveTo>
                <a:cubicBezTo>
                  <a:pt x="1472325" y="6197423"/>
                  <a:pt x="1458691" y="6210091"/>
                  <a:pt x="1458691" y="6225291"/>
                </a:cubicBezTo>
                <a:cubicBezTo>
                  <a:pt x="1458691" y="6240494"/>
                  <a:pt x="1472325" y="6253161"/>
                  <a:pt x="1487666" y="6253161"/>
                </a:cubicBezTo>
                <a:cubicBezTo>
                  <a:pt x="1503005" y="6253161"/>
                  <a:pt x="1516640" y="6240494"/>
                  <a:pt x="1516640" y="6225291"/>
                </a:cubicBezTo>
                <a:cubicBezTo>
                  <a:pt x="1516640" y="6210090"/>
                  <a:pt x="1503005" y="6197423"/>
                  <a:pt x="1487666" y="6197423"/>
                </a:cubicBezTo>
                <a:close/>
                <a:moveTo>
                  <a:pt x="727910" y="6021115"/>
                </a:moveTo>
                <a:cubicBezTo>
                  <a:pt x="692945" y="6021115"/>
                  <a:pt x="664600" y="6049204"/>
                  <a:pt x="664600" y="6083854"/>
                </a:cubicBezTo>
                <a:cubicBezTo>
                  <a:pt x="664600" y="6102662"/>
                  <a:pt x="674263" y="6118861"/>
                  <a:pt x="686351" y="6130839"/>
                </a:cubicBezTo>
                <a:cubicBezTo>
                  <a:pt x="701544" y="6145896"/>
                  <a:pt x="715253" y="6160691"/>
                  <a:pt x="715253" y="6178579"/>
                </a:cubicBezTo>
                <a:cubicBezTo>
                  <a:pt x="715253" y="6196467"/>
                  <a:pt x="699116" y="6211403"/>
                  <a:pt x="686156" y="6224248"/>
                </a:cubicBezTo>
                <a:cubicBezTo>
                  <a:pt x="673543" y="6236747"/>
                  <a:pt x="664600" y="6252357"/>
                  <a:pt x="664600" y="6271075"/>
                </a:cubicBezTo>
                <a:cubicBezTo>
                  <a:pt x="664600" y="6305725"/>
                  <a:pt x="692945" y="6333814"/>
                  <a:pt x="727910" y="6333814"/>
                </a:cubicBezTo>
                <a:cubicBezTo>
                  <a:pt x="762875" y="6333814"/>
                  <a:pt x="791218" y="6305725"/>
                  <a:pt x="791218" y="6271075"/>
                </a:cubicBezTo>
                <a:cubicBezTo>
                  <a:pt x="791218" y="6252243"/>
                  <a:pt x="782024" y="6236540"/>
                  <a:pt x="769417" y="6224047"/>
                </a:cubicBezTo>
                <a:cubicBezTo>
                  <a:pt x="756633" y="6211378"/>
                  <a:pt x="740774" y="6196467"/>
                  <a:pt x="740774" y="6178579"/>
                </a:cubicBezTo>
                <a:cubicBezTo>
                  <a:pt x="740774" y="6160691"/>
                  <a:pt x="754268" y="6145873"/>
                  <a:pt x="769299" y="6130978"/>
                </a:cubicBezTo>
                <a:cubicBezTo>
                  <a:pt x="781449" y="6118937"/>
                  <a:pt x="791218" y="6102739"/>
                  <a:pt x="791218" y="6083854"/>
                </a:cubicBezTo>
                <a:cubicBezTo>
                  <a:pt x="791218" y="6049204"/>
                  <a:pt x="762875" y="6021115"/>
                  <a:pt x="727910" y="6021115"/>
                </a:cubicBezTo>
                <a:close/>
                <a:moveTo>
                  <a:pt x="439054" y="6021115"/>
                </a:moveTo>
                <a:cubicBezTo>
                  <a:pt x="404009" y="6021115"/>
                  <a:pt x="375600" y="6049268"/>
                  <a:pt x="375600" y="6083997"/>
                </a:cubicBezTo>
                <a:cubicBezTo>
                  <a:pt x="375600" y="6118726"/>
                  <a:pt x="404009" y="6146879"/>
                  <a:pt x="439054" y="6146879"/>
                </a:cubicBezTo>
                <a:cubicBezTo>
                  <a:pt x="474098" y="6146879"/>
                  <a:pt x="502507" y="6118726"/>
                  <a:pt x="502507" y="6083997"/>
                </a:cubicBezTo>
                <a:cubicBezTo>
                  <a:pt x="502507" y="6049268"/>
                  <a:pt x="474098" y="6021115"/>
                  <a:pt x="439054" y="6021115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754" y="3924300"/>
            <a:ext cx="11629939" cy="7211712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0"/>
              </a:spcBef>
              <a:buNone/>
              <a:tabLst/>
              <a:defRPr sz="4799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2A82D7-A4F1-CF12-0CE7-67956648B32A}"/>
              </a:ext>
            </a:extLst>
          </p:cNvPr>
          <p:cNvGrpSpPr/>
          <p:nvPr userDrawn="1"/>
        </p:nvGrpSpPr>
        <p:grpSpPr>
          <a:xfrm>
            <a:off x="24689288" y="184669"/>
            <a:ext cx="3362170" cy="2308324"/>
            <a:chOff x="12347859" y="2346956"/>
            <a:chExt cx="1681523" cy="1154162"/>
          </a:xfrm>
        </p:grpSpPr>
        <p:sp>
          <p:nvSpPr>
            <p:cNvPr id="6" name="textruta 12">
              <a:extLst>
                <a:ext uri="{FF2B5EF4-FFF2-40B4-BE49-F238E27FC236}">
                  <a16:creationId xmlns:a16="http://schemas.microsoft.com/office/drawing/2014/main" id="{2342DCE8-774C-FE21-4C28-7614C92E2D13}"/>
                </a:ext>
              </a:extLst>
            </p:cNvPr>
            <p:cNvSpPr txBox="1"/>
            <p:nvPr userDrawn="1"/>
          </p:nvSpPr>
          <p:spPr>
            <a:xfrm>
              <a:off x="12347859" y="2346956"/>
              <a:ext cx="1681523" cy="115416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If you need to change the color of the logo, right-click outside work area, choose 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from context menu and choose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Solid fill – White or Black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.</a:t>
              </a:r>
            </a:p>
            <a:p>
              <a:endParaRPr lang="en-US" sz="1800" b="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D9653B-7BF5-9771-C031-99EAA229A949}"/>
                </a:ext>
              </a:extLst>
            </p:cNvPr>
            <p:cNvSpPr/>
            <p:nvPr userDrawn="1"/>
          </p:nvSpPr>
          <p:spPr>
            <a:xfrm>
              <a:off x="12447545" y="3204753"/>
              <a:ext cx="274101" cy="2741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6B7712-2032-A3A9-A379-46D3110642E1}"/>
                </a:ext>
              </a:extLst>
            </p:cNvPr>
            <p:cNvSpPr/>
            <p:nvPr userDrawn="1"/>
          </p:nvSpPr>
          <p:spPr>
            <a:xfrm>
              <a:off x="12804596" y="3204753"/>
              <a:ext cx="274101" cy="2741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</p:grpSp>
      <p:sp>
        <p:nvSpPr>
          <p:cNvPr id="25" name="textruta 12">
            <a:extLst>
              <a:ext uri="{FF2B5EF4-FFF2-40B4-BE49-F238E27FC236}">
                <a16:creationId xmlns:a16="http://schemas.microsoft.com/office/drawing/2014/main" id="{B611C4A5-88C2-2063-297B-821BCA4AAEC0}"/>
              </a:ext>
            </a:extLst>
          </p:cNvPr>
          <p:cNvSpPr txBox="1"/>
          <p:nvPr userDrawn="1"/>
        </p:nvSpPr>
        <p:spPr>
          <a:xfrm>
            <a:off x="24689288" y="3026671"/>
            <a:ext cx="336217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 anchorCtr="0">
            <a:spAutoFit/>
          </a:bodyPr>
          <a:lstStyle/>
          <a:p>
            <a:r>
              <a:rPr lang="en-US" sz="1800" baseline="0" dirty="0">
                <a:latin typeface="+mn-lt"/>
                <a:cs typeface="Arial" panose="020B0604020202020204" pitchFamily="34" charset="0"/>
              </a:rPr>
              <a:t>If the textbox disappears after adding or changing a picture, </a:t>
            </a:r>
            <a:r>
              <a:rPr lang="en-US" sz="1800" b="1" baseline="0" dirty="0">
                <a:latin typeface="+mn-lt"/>
                <a:cs typeface="Arial" panose="020B0604020202020204" pitchFamily="34" charset="0"/>
              </a:rPr>
              <a:t>right-click the image</a:t>
            </a:r>
            <a:r>
              <a:rPr lang="en-US" sz="1800" baseline="0" dirty="0">
                <a:latin typeface="+mn-lt"/>
                <a:cs typeface="Arial" panose="020B0604020202020204" pitchFamily="34" charset="0"/>
              </a:rPr>
              <a:t> and use – </a:t>
            </a:r>
            <a:r>
              <a:rPr lang="en-US" sz="1800" b="1" baseline="0" dirty="0">
                <a:latin typeface="+mn-lt"/>
                <a:cs typeface="Arial" panose="020B0604020202020204" pitchFamily="34" charset="0"/>
              </a:rPr>
              <a:t>Send to back</a:t>
            </a:r>
            <a:r>
              <a:rPr lang="en-US" sz="1800" baseline="0" dirty="0">
                <a:latin typeface="+mn-lt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AD37C92-F7F7-CE6C-DFB6-A3F5EC75C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A2BFFBED-26CC-D314-11A2-59F30C74CE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1540392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86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an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85EAB0-77A2-1B51-7510-74A8CE8743CA}"/>
              </a:ext>
            </a:extLst>
          </p:cNvPr>
          <p:cNvSpPr/>
          <p:nvPr userDrawn="1"/>
        </p:nvSpPr>
        <p:spPr>
          <a:xfrm>
            <a:off x="742757" y="3150866"/>
            <a:ext cx="17046586" cy="6727308"/>
          </a:xfrm>
          <a:prstGeom prst="roundRect">
            <a:avLst>
              <a:gd name="adj" fmla="val 528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BAD95C1-A6B6-2727-5670-EBB9E93145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" y="5"/>
            <a:ext cx="24377646" cy="13715998"/>
          </a:xfrm>
          <a:custGeom>
            <a:avLst/>
            <a:gdLst>
              <a:gd name="connsiteX0" fmla="*/ 583409 w 12191998"/>
              <a:gd name="connsiteY0" fmla="*/ 6361424 h 6857999"/>
              <a:gd name="connsiteX1" fmla="*/ 520282 w 12191998"/>
              <a:gd name="connsiteY1" fmla="*/ 6423982 h 6857999"/>
              <a:gd name="connsiteX2" fmla="*/ 583409 w 12191998"/>
              <a:gd name="connsiteY2" fmla="*/ 6486540 h 6857999"/>
              <a:gd name="connsiteX3" fmla="*/ 646535 w 12191998"/>
              <a:gd name="connsiteY3" fmla="*/ 6423982 h 6857999"/>
              <a:gd name="connsiteX4" fmla="*/ 583409 w 12191998"/>
              <a:gd name="connsiteY4" fmla="*/ 6361424 h 6857999"/>
              <a:gd name="connsiteX5" fmla="*/ 1759787 w 12191998"/>
              <a:gd name="connsiteY5" fmla="*/ 6314257 h 6857999"/>
              <a:gd name="connsiteX6" fmla="*/ 1823275 w 12191998"/>
              <a:gd name="connsiteY6" fmla="*/ 6382242 h 6857999"/>
              <a:gd name="connsiteX7" fmla="*/ 1759787 w 12191998"/>
              <a:gd name="connsiteY7" fmla="*/ 6449381 h 6857999"/>
              <a:gd name="connsiteX8" fmla="*/ 1697577 w 12191998"/>
              <a:gd name="connsiteY8" fmla="*/ 6382242 h 6857999"/>
              <a:gd name="connsiteX9" fmla="*/ 1759787 w 12191998"/>
              <a:gd name="connsiteY9" fmla="*/ 6314257 h 6857999"/>
              <a:gd name="connsiteX10" fmla="*/ 2208627 w 12191998"/>
              <a:gd name="connsiteY10" fmla="*/ 6313002 h 6857999"/>
              <a:gd name="connsiteX11" fmla="*/ 2267466 w 12191998"/>
              <a:gd name="connsiteY11" fmla="*/ 6356888 h 6857999"/>
              <a:gd name="connsiteX12" fmla="*/ 2152077 w 12191998"/>
              <a:gd name="connsiteY12" fmla="*/ 6356888 h 6857999"/>
              <a:gd name="connsiteX13" fmla="*/ 2208627 w 12191998"/>
              <a:gd name="connsiteY13" fmla="*/ 6313002 h 6857999"/>
              <a:gd name="connsiteX14" fmla="*/ 1201346 w 12191998"/>
              <a:gd name="connsiteY14" fmla="*/ 6313002 h 6857999"/>
              <a:gd name="connsiteX15" fmla="*/ 1260184 w 12191998"/>
              <a:gd name="connsiteY15" fmla="*/ 6356888 h 6857999"/>
              <a:gd name="connsiteX16" fmla="*/ 1144795 w 12191998"/>
              <a:gd name="connsiteY16" fmla="*/ 6356888 h 6857999"/>
              <a:gd name="connsiteX17" fmla="*/ 1201346 w 12191998"/>
              <a:gd name="connsiteY17" fmla="*/ 6313002 h 6857999"/>
              <a:gd name="connsiteX18" fmla="*/ 1465934 w 12191998"/>
              <a:gd name="connsiteY18" fmla="*/ 6277099 h 6857999"/>
              <a:gd name="connsiteX19" fmla="*/ 1464230 w 12191998"/>
              <a:gd name="connsiteY19" fmla="*/ 6278788 h 6857999"/>
              <a:gd name="connsiteX20" fmla="*/ 1464230 w 12191998"/>
              <a:gd name="connsiteY20" fmla="*/ 6484850 h 6857999"/>
              <a:gd name="connsiteX21" fmla="*/ 1465934 w 12191998"/>
              <a:gd name="connsiteY21" fmla="*/ 6486539 h 6857999"/>
              <a:gd name="connsiteX22" fmla="*/ 1508544 w 12191998"/>
              <a:gd name="connsiteY22" fmla="*/ 6486539 h 6857999"/>
              <a:gd name="connsiteX23" fmla="*/ 1510248 w 12191998"/>
              <a:gd name="connsiteY23" fmla="*/ 6484850 h 6857999"/>
              <a:gd name="connsiteX24" fmla="*/ 1510248 w 12191998"/>
              <a:gd name="connsiteY24" fmla="*/ 6278788 h 6857999"/>
              <a:gd name="connsiteX25" fmla="*/ 1508544 w 12191998"/>
              <a:gd name="connsiteY25" fmla="*/ 6277099 h 6857999"/>
              <a:gd name="connsiteX26" fmla="*/ 1429297 w 12191998"/>
              <a:gd name="connsiteY26" fmla="*/ 6277099 h 6857999"/>
              <a:gd name="connsiteX27" fmla="*/ 1380723 w 12191998"/>
              <a:gd name="connsiteY27" fmla="*/ 6302435 h 6857999"/>
              <a:gd name="connsiteX28" fmla="*/ 1373054 w 12191998"/>
              <a:gd name="connsiteY28" fmla="*/ 6300746 h 6857999"/>
              <a:gd name="connsiteX29" fmla="*/ 1373054 w 12191998"/>
              <a:gd name="connsiteY29" fmla="*/ 6278789 h 6857999"/>
              <a:gd name="connsiteX30" fmla="*/ 1371349 w 12191998"/>
              <a:gd name="connsiteY30" fmla="*/ 6277100 h 6857999"/>
              <a:gd name="connsiteX31" fmla="*/ 1331296 w 12191998"/>
              <a:gd name="connsiteY31" fmla="*/ 6277100 h 6857999"/>
              <a:gd name="connsiteX32" fmla="*/ 1329592 w 12191998"/>
              <a:gd name="connsiteY32" fmla="*/ 6278789 h 6857999"/>
              <a:gd name="connsiteX33" fmla="*/ 1329592 w 12191998"/>
              <a:gd name="connsiteY33" fmla="*/ 6484850 h 6857999"/>
              <a:gd name="connsiteX34" fmla="*/ 1331296 w 12191998"/>
              <a:gd name="connsiteY34" fmla="*/ 6486539 h 6857999"/>
              <a:gd name="connsiteX35" fmla="*/ 1374331 w 12191998"/>
              <a:gd name="connsiteY35" fmla="*/ 6486539 h 6857999"/>
              <a:gd name="connsiteX36" fmla="*/ 1376035 w 12191998"/>
              <a:gd name="connsiteY36" fmla="*/ 6484850 h 6857999"/>
              <a:gd name="connsiteX37" fmla="*/ 1376035 w 12191998"/>
              <a:gd name="connsiteY37" fmla="*/ 6368307 h 6857999"/>
              <a:gd name="connsiteX38" fmla="*/ 1424611 w 12191998"/>
              <a:gd name="connsiteY38" fmla="*/ 6320171 h 6857999"/>
              <a:gd name="connsiteX39" fmla="*/ 1442454 w 12191998"/>
              <a:gd name="connsiteY39" fmla="*/ 6320171 h 6857999"/>
              <a:gd name="connsiteX40" fmla="*/ 1444159 w 12191998"/>
              <a:gd name="connsiteY40" fmla="*/ 6318480 h 6857999"/>
              <a:gd name="connsiteX41" fmla="*/ 1444159 w 12191998"/>
              <a:gd name="connsiteY41" fmla="*/ 6278788 h 6857999"/>
              <a:gd name="connsiteX42" fmla="*/ 1442454 w 12191998"/>
              <a:gd name="connsiteY42" fmla="*/ 6277099 h 6857999"/>
              <a:gd name="connsiteX43" fmla="*/ 887391 w 12191998"/>
              <a:gd name="connsiteY43" fmla="*/ 6277099 h 6857999"/>
              <a:gd name="connsiteX44" fmla="*/ 885261 w 12191998"/>
              <a:gd name="connsiteY44" fmla="*/ 6279632 h 6857999"/>
              <a:gd name="connsiteX45" fmla="*/ 953010 w 12191998"/>
              <a:gd name="connsiteY45" fmla="*/ 6485272 h 6857999"/>
              <a:gd name="connsiteX46" fmla="*/ 954714 w 12191998"/>
              <a:gd name="connsiteY46" fmla="*/ 6486539 h 6857999"/>
              <a:gd name="connsiteX47" fmla="*/ 1028003 w 12191998"/>
              <a:gd name="connsiteY47" fmla="*/ 6486539 h 6857999"/>
              <a:gd name="connsiteX48" fmla="*/ 1029707 w 12191998"/>
              <a:gd name="connsiteY48" fmla="*/ 6485272 h 6857999"/>
              <a:gd name="connsiteX49" fmla="*/ 1096605 w 12191998"/>
              <a:gd name="connsiteY49" fmla="*/ 6279632 h 6857999"/>
              <a:gd name="connsiteX50" fmla="*/ 1094900 w 12191998"/>
              <a:gd name="connsiteY50" fmla="*/ 6277099 h 6857999"/>
              <a:gd name="connsiteX51" fmla="*/ 1048882 w 12191998"/>
              <a:gd name="connsiteY51" fmla="*/ 6277099 h 6857999"/>
              <a:gd name="connsiteX52" fmla="*/ 1046752 w 12191998"/>
              <a:gd name="connsiteY52" fmla="*/ 6278365 h 6857999"/>
              <a:gd name="connsiteX53" fmla="*/ 996472 w 12191998"/>
              <a:gd name="connsiteY53" fmla="*/ 6440091 h 6857999"/>
              <a:gd name="connsiteX54" fmla="*/ 987098 w 12191998"/>
              <a:gd name="connsiteY54" fmla="*/ 6440091 h 6857999"/>
              <a:gd name="connsiteX55" fmla="*/ 935967 w 12191998"/>
              <a:gd name="connsiteY55" fmla="*/ 6278365 h 6857999"/>
              <a:gd name="connsiteX56" fmla="*/ 933835 w 12191998"/>
              <a:gd name="connsiteY56" fmla="*/ 6277099 h 6857999"/>
              <a:gd name="connsiteX57" fmla="*/ 2000633 w 12191998"/>
              <a:gd name="connsiteY57" fmla="*/ 6272032 h 6857999"/>
              <a:gd name="connsiteX58" fmla="*/ 1943109 w 12191998"/>
              <a:gd name="connsiteY58" fmla="*/ 6298211 h 6857999"/>
              <a:gd name="connsiteX59" fmla="*/ 1935015 w 12191998"/>
              <a:gd name="connsiteY59" fmla="*/ 6296524 h 6857999"/>
              <a:gd name="connsiteX60" fmla="*/ 1935015 w 12191998"/>
              <a:gd name="connsiteY60" fmla="*/ 6278789 h 6857999"/>
              <a:gd name="connsiteX61" fmla="*/ 1933310 w 12191998"/>
              <a:gd name="connsiteY61" fmla="*/ 6277100 h 6857999"/>
              <a:gd name="connsiteX62" fmla="*/ 1893257 w 12191998"/>
              <a:gd name="connsiteY62" fmla="*/ 6277100 h 6857999"/>
              <a:gd name="connsiteX63" fmla="*/ 1891553 w 12191998"/>
              <a:gd name="connsiteY63" fmla="*/ 6278789 h 6857999"/>
              <a:gd name="connsiteX64" fmla="*/ 1891553 w 12191998"/>
              <a:gd name="connsiteY64" fmla="*/ 6484851 h 6857999"/>
              <a:gd name="connsiteX65" fmla="*/ 1893257 w 12191998"/>
              <a:gd name="connsiteY65" fmla="*/ 6486540 h 6857999"/>
              <a:gd name="connsiteX66" fmla="*/ 1936291 w 12191998"/>
              <a:gd name="connsiteY66" fmla="*/ 6486540 h 6857999"/>
              <a:gd name="connsiteX67" fmla="*/ 1937996 w 12191998"/>
              <a:gd name="connsiteY67" fmla="*/ 6484851 h 6857999"/>
              <a:gd name="connsiteX68" fmla="*/ 1937996 w 12191998"/>
              <a:gd name="connsiteY68" fmla="*/ 6364085 h 6857999"/>
              <a:gd name="connsiteX69" fmla="*/ 1987850 w 12191998"/>
              <a:gd name="connsiteY69" fmla="*/ 6315525 h 6857999"/>
              <a:gd name="connsiteX70" fmla="*/ 2034720 w 12191998"/>
              <a:gd name="connsiteY70" fmla="*/ 6362818 h 6857999"/>
              <a:gd name="connsiteX71" fmla="*/ 2034720 w 12191998"/>
              <a:gd name="connsiteY71" fmla="*/ 6484851 h 6857999"/>
              <a:gd name="connsiteX72" fmla="*/ 2036424 w 12191998"/>
              <a:gd name="connsiteY72" fmla="*/ 6486540 h 6857999"/>
              <a:gd name="connsiteX73" fmla="*/ 2079460 w 12191998"/>
              <a:gd name="connsiteY73" fmla="*/ 6486540 h 6857999"/>
              <a:gd name="connsiteX74" fmla="*/ 2081165 w 12191998"/>
              <a:gd name="connsiteY74" fmla="*/ 6484851 h 6857999"/>
              <a:gd name="connsiteX75" fmla="*/ 2081165 w 12191998"/>
              <a:gd name="connsiteY75" fmla="*/ 6351838 h 6857999"/>
              <a:gd name="connsiteX76" fmla="*/ 2000633 w 12191998"/>
              <a:gd name="connsiteY76" fmla="*/ 6272032 h 6857999"/>
              <a:gd name="connsiteX77" fmla="*/ 2209459 w 12191998"/>
              <a:gd name="connsiteY77" fmla="*/ 6270765 h 6857999"/>
              <a:gd name="connsiteX78" fmla="*/ 2103426 w 12191998"/>
              <a:gd name="connsiteY78" fmla="*/ 6382643 h 6857999"/>
              <a:gd name="connsiteX79" fmla="*/ 2210499 w 12191998"/>
              <a:gd name="connsiteY79" fmla="*/ 6492872 h 6857999"/>
              <a:gd name="connsiteX80" fmla="*/ 2275159 w 12191998"/>
              <a:gd name="connsiteY80" fmla="*/ 6472887 h 6857999"/>
              <a:gd name="connsiteX81" fmla="*/ 2309672 w 12191998"/>
              <a:gd name="connsiteY81" fmla="*/ 6421996 h 6857999"/>
              <a:gd name="connsiteX82" fmla="*/ 2308008 w 12191998"/>
              <a:gd name="connsiteY82" fmla="*/ 6420142 h 6857999"/>
              <a:gd name="connsiteX83" fmla="*/ 2264555 w 12191998"/>
              <a:gd name="connsiteY83" fmla="*/ 6420142 h 6857999"/>
              <a:gd name="connsiteX84" fmla="*/ 2261437 w 12191998"/>
              <a:gd name="connsiteY84" fmla="*/ 6421996 h 6857999"/>
              <a:gd name="connsiteX85" fmla="*/ 2210499 w 12191998"/>
              <a:gd name="connsiteY85" fmla="*/ 6450635 h 6857999"/>
              <a:gd name="connsiteX86" fmla="*/ 2150413 w 12191998"/>
              <a:gd name="connsiteY86" fmla="*/ 6394593 h 6857999"/>
              <a:gd name="connsiteX87" fmla="*/ 2310711 w 12191998"/>
              <a:gd name="connsiteY87" fmla="*/ 6394593 h 6857999"/>
              <a:gd name="connsiteX88" fmla="*/ 2314246 w 12191998"/>
              <a:gd name="connsiteY88" fmla="*/ 6390678 h 6857999"/>
              <a:gd name="connsiteX89" fmla="*/ 2209459 w 12191998"/>
              <a:gd name="connsiteY89" fmla="*/ 6270765 h 6857999"/>
              <a:gd name="connsiteX90" fmla="*/ 1759787 w 12191998"/>
              <a:gd name="connsiteY90" fmla="*/ 6270765 h 6857999"/>
              <a:gd name="connsiteX91" fmla="*/ 1651132 w 12191998"/>
              <a:gd name="connsiteY91" fmla="*/ 6382242 h 6857999"/>
              <a:gd name="connsiteX92" fmla="*/ 1759787 w 12191998"/>
              <a:gd name="connsiteY92" fmla="*/ 6492875 h 6857999"/>
              <a:gd name="connsiteX93" fmla="*/ 1869294 w 12191998"/>
              <a:gd name="connsiteY93" fmla="*/ 6382242 h 6857999"/>
              <a:gd name="connsiteX94" fmla="*/ 1759787 w 12191998"/>
              <a:gd name="connsiteY94" fmla="*/ 6270765 h 6857999"/>
              <a:gd name="connsiteX95" fmla="*/ 1202177 w 12191998"/>
              <a:gd name="connsiteY95" fmla="*/ 6270765 h 6857999"/>
              <a:gd name="connsiteX96" fmla="*/ 1096144 w 12191998"/>
              <a:gd name="connsiteY96" fmla="*/ 6382643 h 6857999"/>
              <a:gd name="connsiteX97" fmla="*/ 1203217 w 12191998"/>
              <a:gd name="connsiteY97" fmla="*/ 6492872 h 6857999"/>
              <a:gd name="connsiteX98" fmla="*/ 1267877 w 12191998"/>
              <a:gd name="connsiteY98" fmla="*/ 6472887 h 6857999"/>
              <a:gd name="connsiteX99" fmla="*/ 1302390 w 12191998"/>
              <a:gd name="connsiteY99" fmla="*/ 6421996 h 6857999"/>
              <a:gd name="connsiteX100" fmla="*/ 1300726 w 12191998"/>
              <a:gd name="connsiteY100" fmla="*/ 6420142 h 6857999"/>
              <a:gd name="connsiteX101" fmla="*/ 1257273 w 12191998"/>
              <a:gd name="connsiteY101" fmla="*/ 6420142 h 6857999"/>
              <a:gd name="connsiteX102" fmla="*/ 1254154 w 12191998"/>
              <a:gd name="connsiteY102" fmla="*/ 6421996 h 6857999"/>
              <a:gd name="connsiteX103" fmla="*/ 1203216 w 12191998"/>
              <a:gd name="connsiteY103" fmla="*/ 6450635 h 6857999"/>
              <a:gd name="connsiteX104" fmla="*/ 1143131 w 12191998"/>
              <a:gd name="connsiteY104" fmla="*/ 6394593 h 6857999"/>
              <a:gd name="connsiteX105" fmla="*/ 1303429 w 12191998"/>
              <a:gd name="connsiteY105" fmla="*/ 6394593 h 6857999"/>
              <a:gd name="connsiteX106" fmla="*/ 1306964 w 12191998"/>
              <a:gd name="connsiteY106" fmla="*/ 6390678 h 6857999"/>
              <a:gd name="connsiteX107" fmla="*/ 1202177 w 12191998"/>
              <a:gd name="connsiteY107" fmla="*/ 6270765 h 6857999"/>
              <a:gd name="connsiteX108" fmla="*/ 438909 w 12191998"/>
              <a:gd name="connsiteY108" fmla="*/ 6208763 h 6857999"/>
              <a:gd name="connsiteX109" fmla="*/ 375600 w 12191998"/>
              <a:gd name="connsiteY109" fmla="*/ 6271502 h 6857999"/>
              <a:gd name="connsiteX110" fmla="*/ 438909 w 12191998"/>
              <a:gd name="connsiteY110" fmla="*/ 6334240 h 6857999"/>
              <a:gd name="connsiteX111" fmla="*/ 502218 w 12191998"/>
              <a:gd name="connsiteY111" fmla="*/ 6271502 h 6857999"/>
              <a:gd name="connsiteX112" fmla="*/ 438909 w 12191998"/>
              <a:gd name="connsiteY112" fmla="*/ 6208763 h 6857999"/>
              <a:gd name="connsiteX113" fmla="*/ 1614645 w 12191998"/>
              <a:gd name="connsiteY113" fmla="*/ 6198875 h 6857999"/>
              <a:gd name="connsiteX114" fmla="*/ 1560956 w 12191998"/>
              <a:gd name="connsiteY114" fmla="*/ 6248279 h 6857999"/>
              <a:gd name="connsiteX115" fmla="*/ 1560956 w 12191998"/>
              <a:gd name="connsiteY115" fmla="*/ 6277100 h 6857999"/>
              <a:gd name="connsiteX116" fmla="*/ 1532033 w 12191998"/>
              <a:gd name="connsiteY116" fmla="*/ 6277100 h 6857999"/>
              <a:gd name="connsiteX117" fmla="*/ 1530331 w 12191998"/>
              <a:gd name="connsiteY117" fmla="*/ 6278789 h 6857999"/>
              <a:gd name="connsiteX118" fmla="*/ 1530331 w 12191998"/>
              <a:gd name="connsiteY118" fmla="*/ 6318481 h 6857999"/>
              <a:gd name="connsiteX119" fmla="*/ 1532033 w 12191998"/>
              <a:gd name="connsiteY119" fmla="*/ 6320170 h 6857999"/>
              <a:gd name="connsiteX120" fmla="*/ 1560956 w 12191998"/>
              <a:gd name="connsiteY120" fmla="*/ 6320170 h 6857999"/>
              <a:gd name="connsiteX121" fmla="*/ 1560956 w 12191998"/>
              <a:gd name="connsiteY121" fmla="*/ 6484850 h 6857999"/>
              <a:gd name="connsiteX122" fmla="*/ 1562661 w 12191998"/>
              <a:gd name="connsiteY122" fmla="*/ 6486539 h 6857999"/>
              <a:gd name="connsiteX123" fmla="*/ 1604846 w 12191998"/>
              <a:gd name="connsiteY123" fmla="*/ 6486539 h 6857999"/>
              <a:gd name="connsiteX124" fmla="*/ 1606550 w 12191998"/>
              <a:gd name="connsiteY124" fmla="*/ 6484850 h 6857999"/>
              <a:gd name="connsiteX125" fmla="*/ 1606550 w 12191998"/>
              <a:gd name="connsiteY125" fmla="*/ 6320170 h 6857999"/>
              <a:gd name="connsiteX126" fmla="*/ 1645619 w 12191998"/>
              <a:gd name="connsiteY126" fmla="*/ 6320170 h 6857999"/>
              <a:gd name="connsiteX127" fmla="*/ 1647323 w 12191998"/>
              <a:gd name="connsiteY127" fmla="*/ 6318481 h 6857999"/>
              <a:gd name="connsiteX128" fmla="*/ 1647323 w 12191998"/>
              <a:gd name="connsiteY128" fmla="*/ 6278788 h 6857999"/>
              <a:gd name="connsiteX129" fmla="*/ 1645619 w 12191998"/>
              <a:gd name="connsiteY129" fmla="*/ 6277099 h 6857999"/>
              <a:gd name="connsiteX130" fmla="*/ 1606550 w 12191998"/>
              <a:gd name="connsiteY130" fmla="*/ 6277099 h 6857999"/>
              <a:gd name="connsiteX131" fmla="*/ 1606550 w 12191998"/>
              <a:gd name="connsiteY131" fmla="*/ 6259258 h 6857999"/>
              <a:gd name="connsiteX132" fmla="*/ 1624872 w 12191998"/>
              <a:gd name="connsiteY132" fmla="*/ 6241945 h 6857999"/>
              <a:gd name="connsiteX133" fmla="*/ 1652941 w 12191998"/>
              <a:gd name="connsiteY133" fmla="*/ 6241945 h 6857999"/>
              <a:gd name="connsiteX134" fmla="*/ 1654646 w 12191998"/>
              <a:gd name="connsiteY134" fmla="*/ 6240256 h 6857999"/>
              <a:gd name="connsiteX135" fmla="*/ 1654646 w 12191998"/>
              <a:gd name="connsiteY135" fmla="*/ 6200564 h 6857999"/>
              <a:gd name="connsiteX136" fmla="*/ 1652941 w 12191998"/>
              <a:gd name="connsiteY136" fmla="*/ 6198875 h 6857999"/>
              <a:gd name="connsiteX137" fmla="*/ 1487666 w 12191998"/>
              <a:gd name="connsiteY137" fmla="*/ 6197423 h 6857999"/>
              <a:gd name="connsiteX138" fmla="*/ 1458691 w 12191998"/>
              <a:gd name="connsiteY138" fmla="*/ 6225291 h 6857999"/>
              <a:gd name="connsiteX139" fmla="*/ 1487666 w 12191998"/>
              <a:gd name="connsiteY139" fmla="*/ 6253161 h 6857999"/>
              <a:gd name="connsiteX140" fmla="*/ 1516640 w 12191998"/>
              <a:gd name="connsiteY140" fmla="*/ 6225291 h 6857999"/>
              <a:gd name="connsiteX141" fmla="*/ 1487666 w 12191998"/>
              <a:gd name="connsiteY141" fmla="*/ 6197423 h 6857999"/>
              <a:gd name="connsiteX142" fmla="*/ 727910 w 12191998"/>
              <a:gd name="connsiteY142" fmla="*/ 6021115 h 6857999"/>
              <a:gd name="connsiteX143" fmla="*/ 664600 w 12191998"/>
              <a:gd name="connsiteY143" fmla="*/ 6083854 h 6857999"/>
              <a:gd name="connsiteX144" fmla="*/ 686351 w 12191998"/>
              <a:gd name="connsiteY144" fmla="*/ 6130839 h 6857999"/>
              <a:gd name="connsiteX145" fmla="*/ 715253 w 12191998"/>
              <a:gd name="connsiteY145" fmla="*/ 6178579 h 6857999"/>
              <a:gd name="connsiteX146" fmla="*/ 686156 w 12191998"/>
              <a:gd name="connsiteY146" fmla="*/ 6224248 h 6857999"/>
              <a:gd name="connsiteX147" fmla="*/ 664600 w 12191998"/>
              <a:gd name="connsiteY147" fmla="*/ 6271075 h 6857999"/>
              <a:gd name="connsiteX148" fmla="*/ 727910 w 12191998"/>
              <a:gd name="connsiteY148" fmla="*/ 6333814 h 6857999"/>
              <a:gd name="connsiteX149" fmla="*/ 791218 w 12191998"/>
              <a:gd name="connsiteY149" fmla="*/ 6271075 h 6857999"/>
              <a:gd name="connsiteX150" fmla="*/ 769417 w 12191998"/>
              <a:gd name="connsiteY150" fmla="*/ 6224047 h 6857999"/>
              <a:gd name="connsiteX151" fmla="*/ 740774 w 12191998"/>
              <a:gd name="connsiteY151" fmla="*/ 6178579 h 6857999"/>
              <a:gd name="connsiteX152" fmla="*/ 769299 w 12191998"/>
              <a:gd name="connsiteY152" fmla="*/ 6130978 h 6857999"/>
              <a:gd name="connsiteX153" fmla="*/ 791218 w 12191998"/>
              <a:gd name="connsiteY153" fmla="*/ 6083854 h 6857999"/>
              <a:gd name="connsiteX154" fmla="*/ 727910 w 12191998"/>
              <a:gd name="connsiteY154" fmla="*/ 6021115 h 6857999"/>
              <a:gd name="connsiteX155" fmla="*/ 439054 w 12191998"/>
              <a:gd name="connsiteY155" fmla="*/ 6021115 h 6857999"/>
              <a:gd name="connsiteX156" fmla="*/ 375600 w 12191998"/>
              <a:gd name="connsiteY156" fmla="*/ 6083997 h 6857999"/>
              <a:gd name="connsiteX157" fmla="*/ 439054 w 12191998"/>
              <a:gd name="connsiteY157" fmla="*/ 6146879 h 6857999"/>
              <a:gd name="connsiteX158" fmla="*/ 502507 w 12191998"/>
              <a:gd name="connsiteY158" fmla="*/ 6083997 h 6857999"/>
              <a:gd name="connsiteX159" fmla="*/ 439054 w 12191998"/>
              <a:gd name="connsiteY159" fmla="*/ 6021115 h 6857999"/>
              <a:gd name="connsiteX160" fmla="*/ 549309 w 12191998"/>
              <a:gd name="connsiteY160" fmla="*/ 1575431 h 6857999"/>
              <a:gd name="connsiteX161" fmla="*/ 371473 w 12191998"/>
              <a:gd name="connsiteY161" fmla="*/ 1753267 h 6857999"/>
              <a:gd name="connsiteX162" fmla="*/ 371473 w 12191998"/>
              <a:gd name="connsiteY162" fmla="*/ 4761249 h 6857999"/>
              <a:gd name="connsiteX163" fmla="*/ 549309 w 12191998"/>
              <a:gd name="connsiteY163" fmla="*/ 4939085 h 6857999"/>
              <a:gd name="connsiteX164" fmla="*/ 8719150 w 12191998"/>
              <a:gd name="connsiteY164" fmla="*/ 4939085 h 6857999"/>
              <a:gd name="connsiteX165" fmla="*/ 8896986 w 12191998"/>
              <a:gd name="connsiteY165" fmla="*/ 4761249 h 6857999"/>
              <a:gd name="connsiteX166" fmla="*/ 8896986 w 12191998"/>
              <a:gd name="connsiteY166" fmla="*/ 1753267 h 6857999"/>
              <a:gd name="connsiteX167" fmla="*/ 8719150 w 12191998"/>
              <a:gd name="connsiteY167" fmla="*/ 1575431 h 6857999"/>
              <a:gd name="connsiteX168" fmla="*/ 0 w 12191998"/>
              <a:gd name="connsiteY168" fmla="*/ 0 h 6857999"/>
              <a:gd name="connsiteX169" fmla="*/ 12191998 w 12191998"/>
              <a:gd name="connsiteY169" fmla="*/ 0 h 6857999"/>
              <a:gd name="connsiteX170" fmla="*/ 12191998 w 12191998"/>
              <a:gd name="connsiteY170" fmla="*/ 6857999 h 6857999"/>
              <a:gd name="connsiteX171" fmla="*/ 0 w 12191998"/>
              <a:gd name="connsiteY17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2191998" h="6857999">
                <a:moveTo>
                  <a:pt x="583409" y="6361424"/>
                </a:moveTo>
                <a:cubicBezTo>
                  <a:pt x="548545" y="6361424"/>
                  <a:pt x="520282" y="6389432"/>
                  <a:pt x="520282" y="6423982"/>
                </a:cubicBezTo>
                <a:cubicBezTo>
                  <a:pt x="520282" y="6458532"/>
                  <a:pt x="548545" y="6486540"/>
                  <a:pt x="583409" y="6486540"/>
                </a:cubicBezTo>
                <a:cubicBezTo>
                  <a:pt x="618272" y="6486540"/>
                  <a:pt x="646535" y="6458532"/>
                  <a:pt x="646535" y="6423982"/>
                </a:cubicBezTo>
                <a:cubicBezTo>
                  <a:pt x="646535" y="6389432"/>
                  <a:pt x="618272" y="6361424"/>
                  <a:pt x="583409" y="6361424"/>
                </a:cubicBezTo>
                <a:close/>
                <a:moveTo>
                  <a:pt x="1759787" y="6314257"/>
                </a:moveTo>
                <a:cubicBezTo>
                  <a:pt x="1797285" y="6314257"/>
                  <a:pt x="1823275" y="6340016"/>
                  <a:pt x="1823275" y="6382242"/>
                </a:cubicBezTo>
                <a:cubicBezTo>
                  <a:pt x="1823275" y="6423624"/>
                  <a:pt x="1796856" y="6449381"/>
                  <a:pt x="1759787" y="6449381"/>
                </a:cubicBezTo>
                <a:cubicBezTo>
                  <a:pt x="1723568" y="6449381"/>
                  <a:pt x="1697577" y="6423201"/>
                  <a:pt x="1697577" y="6382242"/>
                </a:cubicBezTo>
                <a:cubicBezTo>
                  <a:pt x="1697577" y="6340438"/>
                  <a:pt x="1723143" y="6314257"/>
                  <a:pt x="1759787" y="6314257"/>
                </a:cubicBezTo>
                <a:close/>
                <a:moveTo>
                  <a:pt x="2208627" y="6313002"/>
                </a:moveTo>
                <a:cubicBezTo>
                  <a:pt x="2238566" y="6313002"/>
                  <a:pt x="2259773" y="6327424"/>
                  <a:pt x="2267466" y="6356888"/>
                </a:cubicBezTo>
                <a:lnTo>
                  <a:pt x="2152077" y="6356888"/>
                </a:lnTo>
                <a:cubicBezTo>
                  <a:pt x="2159769" y="6329484"/>
                  <a:pt x="2180144" y="6313002"/>
                  <a:pt x="2208627" y="6313002"/>
                </a:cubicBezTo>
                <a:close/>
                <a:moveTo>
                  <a:pt x="1201346" y="6313002"/>
                </a:moveTo>
                <a:cubicBezTo>
                  <a:pt x="1231285" y="6313002"/>
                  <a:pt x="1252491" y="6327424"/>
                  <a:pt x="1260184" y="6356888"/>
                </a:cubicBezTo>
                <a:lnTo>
                  <a:pt x="1144795" y="6356888"/>
                </a:lnTo>
                <a:cubicBezTo>
                  <a:pt x="1152487" y="6329484"/>
                  <a:pt x="1172862" y="6313002"/>
                  <a:pt x="1201346" y="6313002"/>
                </a:cubicBezTo>
                <a:close/>
                <a:moveTo>
                  <a:pt x="1465934" y="6277099"/>
                </a:moveTo>
                <a:cubicBezTo>
                  <a:pt x="1465081" y="6277099"/>
                  <a:pt x="1464230" y="6277943"/>
                  <a:pt x="1464230" y="6278788"/>
                </a:cubicBezTo>
                <a:lnTo>
                  <a:pt x="1464230" y="6484850"/>
                </a:lnTo>
                <a:cubicBezTo>
                  <a:pt x="1464230" y="6485696"/>
                  <a:pt x="1465082" y="6486539"/>
                  <a:pt x="1465934" y="6486539"/>
                </a:cubicBezTo>
                <a:lnTo>
                  <a:pt x="1508544" y="6486539"/>
                </a:lnTo>
                <a:cubicBezTo>
                  <a:pt x="1509397" y="6486539"/>
                  <a:pt x="1510248" y="6485696"/>
                  <a:pt x="1510248" y="6484850"/>
                </a:cubicBezTo>
                <a:lnTo>
                  <a:pt x="1510248" y="6278788"/>
                </a:lnTo>
                <a:cubicBezTo>
                  <a:pt x="1510248" y="6277943"/>
                  <a:pt x="1509397" y="6277099"/>
                  <a:pt x="1508544" y="6277099"/>
                </a:cubicBezTo>
                <a:close/>
                <a:moveTo>
                  <a:pt x="1429297" y="6277099"/>
                </a:moveTo>
                <a:cubicBezTo>
                  <a:pt x="1412680" y="6277099"/>
                  <a:pt x="1393506" y="6285543"/>
                  <a:pt x="1380723" y="6302435"/>
                </a:cubicBezTo>
                <a:cubicBezTo>
                  <a:pt x="1377740" y="6306235"/>
                  <a:pt x="1373054" y="6304546"/>
                  <a:pt x="1373054" y="6300746"/>
                </a:cubicBezTo>
                <a:lnTo>
                  <a:pt x="1373054" y="6278789"/>
                </a:lnTo>
                <a:cubicBezTo>
                  <a:pt x="1373054" y="6277943"/>
                  <a:pt x="1372201" y="6277100"/>
                  <a:pt x="1371349" y="6277100"/>
                </a:cubicBezTo>
                <a:lnTo>
                  <a:pt x="1331296" y="6277100"/>
                </a:lnTo>
                <a:cubicBezTo>
                  <a:pt x="1330443" y="6277100"/>
                  <a:pt x="1329592" y="6277943"/>
                  <a:pt x="1329592" y="6278789"/>
                </a:cubicBezTo>
                <a:lnTo>
                  <a:pt x="1329592" y="6484850"/>
                </a:lnTo>
                <a:cubicBezTo>
                  <a:pt x="1329592" y="6485696"/>
                  <a:pt x="1330443" y="6486539"/>
                  <a:pt x="1331296" y="6486539"/>
                </a:cubicBezTo>
                <a:lnTo>
                  <a:pt x="1374331" y="6486539"/>
                </a:lnTo>
                <a:cubicBezTo>
                  <a:pt x="1375184" y="6486539"/>
                  <a:pt x="1376035" y="6485696"/>
                  <a:pt x="1376035" y="6484850"/>
                </a:cubicBezTo>
                <a:lnTo>
                  <a:pt x="1376035" y="6368307"/>
                </a:lnTo>
                <a:cubicBezTo>
                  <a:pt x="1376035" y="6339593"/>
                  <a:pt x="1396915" y="6320171"/>
                  <a:pt x="1424611" y="6320171"/>
                </a:cubicBezTo>
                <a:lnTo>
                  <a:pt x="1442454" y="6320171"/>
                </a:lnTo>
                <a:cubicBezTo>
                  <a:pt x="1443306" y="6320171"/>
                  <a:pt x="1444159" y="6319325"/>
                  <a:pt x="1444159" y="6318480"/>
                </a:cubicBezTo>
                <a:lnTo>
                  <a:pt x="1444159" y="6278788"/>
                </a:lnTo>
                <a:cubicBezTo>
                  <a:pt x="1444159" y="6277943"/>
                  <a:pt x="1443306" y="6277099"/>
                  <a:pt x="1442454" y="6277099"/>
                </a:cubicBezTo>
                <a:close/>
                <a:moveTo>
                  <a:pt x="887391" y="6277099"/>
                </a:moveTo>
                <a:cubicBezTo>
                  <a:pt x="885686" y="6277099"/>
                  <a:pt x="884835" y="6277943"/>
                  <a:pt x="885261" y="6279632"/>
                </a:cubicBezTo>
                <a:lnTo>
                  <a:pt x="953010" y="6485272"/>
                </a:lnTo>
                <a:cubicBezTo>
                  <a:pt x="953436" y="6486539"/>
                  <a:pt x="953861" y="6486539"/>
                  <a:pt x="954714" y="6486539"/>
                </a:cubicBezTo>
                <a:lnTo>
                  <a:pt x="1028003" y="6486539"/>
                </a:lnTo>
                <a:cubicBezTo>
                  <a:pt x="1028856" y="6486539"/>
                  <a:pt x="1029281" y="6486539"/>
                  <a:pt x="1029707" y="6485272"/>
                </a:cubicBezTo>
                <a:lnTo>
                  <a:pt x="1096605" y="6279632"/>
                </a:lnTo>
                <a:cubicBezTo>
                  <a:pt x="1097031" y="6277943"/>
                  <a:pt x="1096180" y="6277099"/>
                  <a:pt x="1094900" y="6277099"/>
                </a:cubicBezTo>
                <a:lnTo>
                  <a:pt x="1048882" y="6277099"/>
                </a:lnTo>
                <a:cubicBezTo>
                  <a:pt x="1048029" y="6277099"/>
                  <a:pt x="1047178" y="6277099"/>
                  <a:pt x="1046752" y="6278365"/>
                </a:cubicBezTo>
                <a:lnTo>
                  <a:pt x="996472" y="6440091"/>
                </a:lnTo>
                <a:cubicBezTo>
                  <a:pt x="994768" y="6446003"/>
                  <a:pt x="988803" y="6446003"/>
                  <a:pt x="987098" y="6440091"/>
                </a:cubicBezTo>
                <a:lnTo>
                  <a:pt x="935967" y="6278365"/>
                </a:lnTo>
                <a:cubicBezTo>
                  <a:pt x="935539" y="6277099"/>
                  <a:pt x="934688" y="6277099"/>
                  <a:pt x="933835" y="6277099"/>
                </a:cubicBezTo>
                <a:close/>
                <a:moveTo>
                  <a:pt x="2000633" y="6272032"/>
                </a:moveTo>
                <a:cubicBezTo>
                  <a:pt x="1972084" y="6272032"/>
                  <a:pt x="1954614" y="6283010"/>
                  <a:pt x="1943109" y="6298211"/>
                </a:cubicBezTo>
                <a:cubicBezTo>
                  <a:pt x="1940127" y="6302013"/>
                  <a:pt x="1935015" y="6300324"/>
                  <a:pt x="1935015" y="6296524"/>
                </a:cubicBezTo>
                <a:lnTo>
                  <a:pt x="1935015" y="6278789"/>
                </a:lnTo>
                <a:cubicBezTo>
                  <a:pt x="1935015" y="6277943"/>
                  <a:pt x="1934162" y="6277100"/>
                  <a:pt x="1933310" y="6277100"/>
                </a:cubicBezTo>
                <a:lnTo>
                  <a:pt x="1893257" y="6277100"/>
                </a:lnTo>
                <a:cubicBezTo>
                  <a:pt x="1892404" y="6277100"/>
                  <a:pt x="1891553" y="6277943"/>
                  <a:pt x="1891553" y="6278789"/>
                </a:cubicBezTo>
                <a:lnTo>
                  <a:pt x="1891553" y="6484851"/>
                </a:lnTo>
                <a:cubicBezTo>
                  <a:pt x="1891553" y="6485696"/>
                  <a:pt x="1892404" y="6486540"/>
                  <a:pt x="1893257" y="6486540"/>
                </a:cubicBezTo>
                <a:lnTo>
                  <a:pt x="1936291" y="6486540"/>
                </a:lnTo>
                <a:cubicBezTo>
                  <a:pt x="1937144" y="6486540"/>
                  <a:pt x="1937996" y="6485697"/>
                  <a:pt x="1937996" y="6484851"/>
                </a:cubicBezTo>
                <a:lnTo>
                  <a:pt x="1937996" y="6364085"/>
                </a:lnTo>
                <a:cubicBezTo>
                  <a:pt x="1937996" y="6335371"/>
                  <a:pt x="1958876" y="6315525"/>
                  <a:pt x="1987850" y="6315525"/>
                </a:cubicBezTo>
                <a:cubicBezTo>
                  <a:pt x="2015546" y="6315525"/>
                  <a:pt x="2034720" y="6333260"/>
                  <a:pt x="2034720" y="6362818"/>
                </a:cubicBezTo>
                <a:lnTo>
                  <a:pt x="2034720" y="6484851"/>
                </a:lnTo>
                <a:cubicBezTo>
                  <a:pt x="2034720" y="6485696"/>
                  <a:pt x="2035573" y="6486540"/>
                  <a:pt x="2036424" y="6486540"/>
                </a:cubicBezTo>
                <a:lnTo>
                  <a:pt x="2079460" y="6486540"/>
                </a:lnTo>
                <a:cubicBezTo>
                  <a:pt x="2080312" y="6486540"/>
                  <a:pt x="2081165" y="6485696"/>
                  <a:pt x="2081165" y="6484851"/>
                </a:cubicBezTo>
                <a:lnTo>
                  <a:pt x="2081165" y="6351838"/>
                </a:lnTo>
                <a:cubicBezTo>
                  <a:pt x="2081165" y="6303702"/>
                  <a:pt x="2048781" y="6272032"/>
                  <a:pt x="2000633" y="6272032"/>
                </a:cubicBezTo>
                <a:close/>
                <a:moveTo>
                  <a:pt x="2209459" y="6270765"/>
                </a:moveTo>
                <a:cubicBezTo>
                  <a:pt x="2143137" y="6270765"/>
                  <a:pt x="2103426" y="6321037"/>
                  <a:pt x="2103426" y="6382643"/>
                </a:cubicBezTo>
                <a:cubicBezTo>
                  <a:pt x="2103426" y="6447337"/>
                  <a:pt x="2147295" y="6492872"/>
                  <a:pt x="2210499" y="6492872"/>
                </a:cubicBezTo>
                <a:cubicBezTo>
                  <a:pt x="2235864" y="6492872"/>
                  <a:pt x="2257695" y="6486073"/>
                  <a:pt x="2275159" y="6472887"/>
                </a:cubicBezTo>
                <a:cubicBezTo>
                  <a:pt x="2299069" y="6456198"/>
                  <a:pt x="2309672" y="6427353"/>
                  <a:pt x="2309672" y="6421996"/>
                </a:cubicBezTo>
                <a:cubicBezTo>
                  <a:pt x="2309672" y="6420759"/>
                  <a:pt x="2308840" y="6420142"/>
                  <a:pt x="2308008" y="6420142"/>
                </a:cubicBezTo>
                <a:lnTo>
                  <a:pt x="2264555" y="6420142"/>
                </a:lnTo>
                <a:cubicBezTo>
                  <a:pt x="2263100" y="6420142"/>
                  <a:pt x="2262268" y="6420759"/>
                  <a:pt x="2261437" y="6421996"/>
                </a:cubicBezTo>
                <a:cubicBezTo>
                  <a:pt x="2252497" y="6438890"/>
                  <a:pt x="2237735" y="6450635"/>
                  <a:pt x="2210499" y="6450635"/>
                </a:cubicBezTo>
                <a:cubicBezTo>
                  <a:pt x="2178481" y="6450635"/>
                  <a:pt x="2154572" y="6429619"/>
                  <a:pt x="2150413" y="6394593"/>
                </a:cubicBezTo>
                <a:lnTo>
                  <a:pt x="2310711" y="6394593"/>
                </a:lnTo>
                <a:cubicBezTo>
                  <a:pt x="2312997" y="6394593"/>
                  <a:pt x="2314037" y="6393562"/>
                  <a:pt x="2314246" y="6390678"/>
                </a:cubicBezTo>
                <a:cubicBezTo>
                  <a:pt x="2318612" y="6329897"/>
                  <a:pt x="2284099" y="6270765"/>
                  <a:pt x="2209459" y="6270765"/>
                </a:cubicBezTo>
                <a:close/>
                <a:moveTo>
                  <a:pt x="1759787" y="6270765"/>
                </a:moveTo>
                <a:cubicBezTo>
                  <a:pt x="1696724" y="6270765"/>
                  <a:pt x="1651132" y="6315525"/>
                  <a:pt x="1651132" y="6382242"/>
                </a:cubicBezTo>
                <a:cubicBezTo>
                  <a:pt x="1651132" y="6447691"/>
                  <a:pt x="1696724" y="6492875"/>
                  <a:pt x="1759787" y="6492875"/>
                </a:cubicBezTo>
                <a:cubicBezTo>
                  <a:pt x="1823701" y="6492875"/>
                  <a:pt x="1869294" y="6447692"/>
                  <a:pt x="1869294" y="6382242"/>
                </a:cubicBezTo>
                <a:cubicBezTo>
                  <a:pt x="1869294" y="6315946"/>
                  <a:pt x="1823701" y="6270765"/>
                  <a:pt x="1759787" y="6270765"/>
                </a:cubicBezTo>
                <a:close/>
                <a:moveTo>
                  <a:pt x="1202177" y="6270765"/>
                </a:moveTo>
                <a:cubicBezTo>
                  <a:pt x="1135855" y="6270765"/>
                  <a:pt x="1096144" y="6321037"/>
                  <a:pt x="1096144" y="6382643"/>
                </a:cubicBezTo>
                <a:cubicBezTo>
                  <a:pt x="1096144" y="6447337"/>
                  <a:pt x="1140013" y="6492872"/>
                  <a:pt x="1203217" y="6492872"/>
                </a:cubicBezTo>
                <a:cubicBezTo>
                  <a:pt x="1228582" y="6492872"/>
                  <a:pt x="1250413" y="6486073"/>
                  <a:pt x="1267877" y="6472887"/>
                </a:cubicBezTo>
                <a:cubicBezTo>
                  <a:pt x="1291787" y="6456198"/>
                  <a:pt x="1302390" y="6427353"/>
                  <a:pt x="1302390" y="6421996"/>
                </a:cubicBezTo>
                <a:cubicBezTo>
                  <a:pt x="1302390" y="6420759"/>
                  <a:pt x="1301558" y="6420142"/>
                  <a:pt x="1300726" y="6420142"/>
                </a:cubicBezTo>
                <a:lnTo>
                  <a:pt x="1257273" y="6420142"/>
                </a:lnTo>
                <a:cubicBezTo>
                  <a:pt x="1255818" y="6420142"/>
                  <a:pt x="1254986" y="6420759"/>
                  <a:pt x="1254154" y="6421996"/>
                </a:cubicBezTo>
                <a:cubicBezTo>
                  <a:pt x="1245214" y="6438890"/>
                  <a:pt x="1230453" y="6450635"/>
                  <a:pt x="1203216" y="6450635"/>
                </a:cubicBezTo>
                <a:cubicBezTo>
                  <a:pt x="1171199" y="6450635"/>
                  <a:pt x="1147289" y="6429619"/>
                  <a:pt x="1143131" y="6394593"/>
                </a:cubicBezTo>
                <a:lnTo>
                  <a:pt x="1303429" y="6394593"/>
                </a:lnTo>
                <a:cubicBezTo>
                  <a:pt x="1305715" y="6394593"/>
                  <a:pt x="1306755" y="6393562"/>
                  <a:pt x="1306964" y="6390678"/>
                </a:cubicBezTo>
                <a:cubicBezTo>
                  <a:pt x="1311329" y="6329897"/>
                  <a:pt x="1276817" y="6270765"/>
                  <a:pt x="1202177" y="6270765"/>
                </a:cubicBezTo>
                <a:close/>
                <a:moveTo>
                  <a:pt x="438909" y="6208763"/>
                </a:moveTo>
                <a:cubicBezTo>
                  <a:pt x="403944" y="6208763"/>
                  <a:pt x="375600" y="6236852"/>
                  <a:pt x="375600" y="6271502"/>
                </a:cubicBezTo>
                <a:cubicBezTo>
                  <a:pt x="375600" y="6306151"/>
                  <a:pt x="403944" y="6334240"/>
                  <a:pt x="438909" y="6334240"/>
                </a:cubicBezTo>
                <a:cubicBezTo>
                  <a:pt x="473873" y="6334240"/>
                  <a:pt x="502218" y="6306151"/>
                  <a:pt x="502218" y="6271502"/>
                </a:cubicBezTo>
                <a:cubicBezTo>
                  <a:pt x="502218" y="6236852"/>
                  <a:pt x="473873" y="6208763"/>
                  <a:pt x="438909" y="6208763"/>
                </a:cubicBezTo>
                <a:close/>
                <a:moveTo>
                  <a:pt x="1614645" y="6198875"/>
                </a:moveTo>
                <a:cubicBezTo>
                  <a:pt x="1580983" y="6198875"/>
                  <a:pt x="1560956" y="6214076"/>
                  <a:pt x="1560956" y="6248279"/>
                </a:cubicBezTo>
                <a:lnTo>
                  <a:pt x="1560956" y="6277100"/>
                </a:lnTo>
                <a:lnTo>
                  <a:pt x="1532033" y="6277100"/>
                </a:lnTo>
                <a:cubicBezTo>
                  <a:pt x="1531182" y="6277100"/>
                  <a:pt x="1530331" y="6277944"/>
                  <a:pt x="1530331" y="6278789"/>
                </a:cubicBezTo>
                <a:lnTo>
                  <a:pt x="1530331" y="6318481"/>
                </a:lnTo>
                <a:cubicBezTo>
                  <a:pt x="1530331" y="6319325"/>
                  <a:pt x="1531182" y="6320170"/>
                  <a:pt x="1532033" y="6320170"/>
                </a:cubicBezTo>
                <a:lnTo>
                  <a:pt x="1560956" y="6320170"/>
                </a:lnTo>
                <a:lnTo>
                  <a:pt x="1560956" y="6484850"/>
                </a:lnTo>
                <a:cubicBezTo>
                  <a:pt x="1560956" y="6485696"/>
                  <a:pt x="1561809" y="6486539"/>
                  <a:pt x="1562661" y="6486539"/>
                </a:cubicBezTo>
                <a:lnTo>
                  <a:pt x="1604846" y="6486539"/>
                </a:lnTo>
                <a:cubicBezTo>
                  <a:pt x="1605697" y="6486539"/>
                  <a:pt x="1606550" y="6485696"/>
                  <a:pt x="1606550" y="6484850"/>
                </a:cubicBezTo>
                <a:lnTo>
                  <a:pt x="1606550" y="6320170"/>
                </a:lnTo>
                <a:lnTo>
                  <a:pt x="1645619" y="6320170"/>
                </a:lnTo>
                <a:cubicBezTo>
                  <a:pt x="1646470" y="6320170"/>
                  <a:pt x="1647323" y="6319324"/>
                  <a:pt x="1647323" y="6318481"/>
                </a:cubicBezTo>
                <a:lnTo>
                  <a:pt x="1647323" y="6278788"/>
                </a:lnTo>
                <a:cubicBezTo>
                  <a:pt x="1647323" y="6277943"/>
                  <a:pt x="1646470" y="6277099"/>
                  <a:pt x="1645619" y="6277099"/>
                </a:cubicBezTo>
                <a:lnTo>
                  <a:pt x="1606550" y="6277099"/>
                </a:lnTo>
                <a:lnTo>
                  <a:pt x="1606550" y="6259258"/>
                </a:lnTo>
                <a:cubicBezTo>
                  <a:pt x="1606550" y="6247013"/>
                  <a:pt x="1611662" y="6241945"/>
                  <a:pt x="1624872" y="6241945"/>
                </a:cubicBezTo>
                <a:lnTo>
                  <a:pt x="1652941" y="6241945"/>
                </a:lnTo>
                <a:cubicBezTo>
                  <a:pt x="1653795" y="6241945"/>
                  <a:pt x="1654646" y="6241100"/>
                  <a:pt x="1654646" y="6240256"/>
                </a:cubicBezTo>
                <a:lnTo>
                  <a:pt x="1654646" y="6200564"/>
                </a:lnTo>
                <a:cubicBezTo>
                  <a:pt x="1654646" y="6199720"/>
                  <a:pt x="1653795" y="6198875"/>
                  <a:pt x="1652941" y="6198875"/>
                </a:cubicBezTo>
                <a:close/>
                <a:moveTo>
                  <a:pt x="1487666" y="6197423"/>
                </a:moveTo>
                <a:cubicBezTo>
                  <a:pt x="1472325" y="6197423"/>
                  <a:pt x="1458691" y="6210091"/>
                  <a:pt x="1458691" y="6225291"/>
                </a:cubicBezTo>
                <a:cubicBezTo>
                  <a:pt x="1458691" y="6240494"/>
                  <a:pt x="1472325" y="6253161"/>
                  <a:pt x="1487666" y="6253161"/>
                </a:cubicBezTo>
                <a:cubicBezTo>
                  <a:pt x="1503005" y="6253161"/>
                  <a:pt x="1516640" y="6240494"/>
                  <a:pt x="1516640" y="6225291"/>
                </a:cubicBezTo>
                <a:cubicBezTo>
                  <a:pt x="1516640" y="6210090"/>
                  <a:pt x="1503005" y="6197423"/>
                  <a:pt x="1487666" y="6197423"/>
                </a:cubicBezTo>
                <a:close/>
                <a:moveTo>
                  <a:pt x="727910" y="6021115"/>
                </a:moveTo>
                <a:cubicBezTo>
                  <a:pt x="692945" y="6021115"/>
                  <a:pt x="664600" y="6049204"/>
                  <a:pt x="664600" y="6083854"/>
                </a:cubicBezTo>
                <a:cubicBezTo>
                  <a:pt x="664600" y="6102662"/>
                  <a:pt x="674263" y="6118861"/>
                  <a:pt x="686351" y="6130839"/>
                </a:cubicBezTo>
                <a:cubicBezTo>
                  <a:pt x="701544" y="6145896"/>
                  <a:pt x="715253" y="6160691"/>
                  <a:pt x="715253" y="6178579"/>
                </a:cubicBezTo>
                <a:cubicBezTo>
                  <a:pt x="715253" y="6196467"/>
                  <a:pt x="699116" y="6211403"/>
                  <a:pt x="686156" y="6224248"/>
                </a:cubicBezTo>
                <a:cubicBezTo>
                  <a:pt x="673543" y="6236747"/>
                  <a:pt x="664600" y="6252357"/>
                  <a:pt x="664600" y="6271075"/>
                </a:cubicBezTo>
                <a:cubicBezTo>
                  <a:pt x="664600" y="6305725"/>
                  <a:pt x="692945" y="6333814"/>
                  <a:pt x="727910" y="6333814"/>
                </a:cubicBezTo>
                <a:cubicBezTo>
                  <a:pt x="762875" y="6333814"/>
                  <a:pt x="791218" y="6305725"/>
                  <a:pt x="791218" y="6271075"/>
                </a:cubicBezTo>
                <a:cubicBezTo>
                  <a:pt x="791218" y="6252243"/>
                  <a:pt x="782024" y="6236540"/>
                  <a:pt x="769417" y="6224047"/>
                </a:cubicBezTo>
                <a:cubicBezTo>
                  <a:pt x="756633" y="6211378"/>
                  <a:pt x="740774" y="6196467"/>
                  <a:pt x="740774" y="6178579"/>
                </a:cubicBezTo>
                <a:cubicBezTo>
                  <a:pt x="740774" y="6160691"/>
                  <a:pt x="754268" y="6145873"/>
                  <a:pt x="769299" y="6130978"/>
                </a:cubicBezTo>
                <a:cubicBezTo>
                  <a:pt x="781449" y="6118937"/>
                  <a:pt x="791218" y="6102739"/>
                  <a:pt x="791218" y="6083854"/>
                </a:cubicBezTo>
                <a:cubicBezTo>
                  <a:pt x="791218" y="6049204"/>
                  <a:pt x="762875" y="6021115"/>
                  <a:pt x="727910" y="6021115"/>
                </a:cubicBezTo>
                <a:close/>
                <a:moveTo>
                  <a:pt x="439054" y="6021115"/>
                </a:moveTo>
                <a:cubicBezTo>
                  <a:pt x="404009" y="6021115"/>
                  <a:pt x="375600" y="6049268"/>
                  <a:pt x="375600" y="6083997"/>
                </a:cubicBezTo>
                <a:cubicBezTo>
                  <a:pt x="375600" y="6118726"/>
                  <a:pt x="404009" y="6146879"/>
                  <a:pt x="439054" y="6146879"/>
                </a:cubicBezTo>
                <a:cubicBezTo>
                  <a:pt x="474098" y="6146879"/>
                  <a:pt x="502507" y="6118726"/>
                  <a:pt x="502507" y="6083997"/>
                </a:cubicBezTo>
                <a:cubicBezTo>
                  <a:pt x="502507" y="6049268"/>
                  <a:pt x="474098" y="6021115"/>
                  <a:pt x="439054" y="6021115"/>
                </a:cubicBezTo>
                <a:close/>
                <a:moveTo>
                  <a:pt x="549309" y="1575431"/>
                </a:moveTo>
                <a:cubicBezTo>
                  <a:pt x="451093" y="1575431"/>
                  <a:pt x="371473" y="1655051"/>
                  <a:pt x="371473" y="1753267"/>
                </a:cubicBezTo>
                <a:lnTo>
                  <a:pt x="371473" y="4761249"/>
                </a:lnTo>
                <a:cubicBezTo>
                  <a:pt x="371473" y="4859465"/>
                  <a:pt x="451093" y="4939085"/>
                  <a:pt x="549309" y="4939085"/>
                </a:cubicBezTo>
                <a:lnTo>
                  <a:pt x="8719150" y="4939085"/>
                </a:lnTo>
                <a:cubicBezTo>
                  <a:pt x="8817366" y="4939085"/>
                  <a:pt x="8896986" y="4859465"/>
                  <a:pt x="8896986" y="4761249"/>
                </a:cubicBezTo>
                <a:lnTo>
                  <a:pt x="8896986" y="1753267"/>
                </a:lnTo>
                <a:cubicBezTo>
                  <a:pt x="8896986" y="1655051"/>
                  <a:pt x="8817366" y="1575431"/>
                  <a:pt x="8719150" y="1575431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19578" y="3924000"/>
            <a:ext cx="15333970" cy="5220000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0"/>
              </a:spcBef>
              <a:buNone/>
              <a:tabLst/>
              <a:defRPr sz="4799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5B9EB88-85D3-39CB-3292-2C9C424897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FBA5B52C-6BDB-DA4F-A619-081D4373906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7DA581-0F4B-0F63-DBD1-7C5204E63E67}"/>
              </a:ext>
            </a:extLst>
          </p:cNvPr>
          <p:cNvGrpSpPr/>
          <p:nvPr userDrawn="1"/>
        </p:nvGrpSpPr>
        <p:grpSpPr>
          <a:xfrm>
            <a:off x="24689288" y="184669"/>
            <a:ext cx="3362170" cy="2308324"/>
            <a:chOff x="12347859" y="2346956"/>
            <a:chExt cx="1681523" cy="1154162"/>
          </a:xfrm>
        </p:grpSpPr>
        <p:sp>
          <p:nvSpPr>
            <p:cNvPr id="20" name="textruta 12">
              <a:extLst>
                <a:ext uri="{FF2B5EF4-FFF2-40B4-BE49-F238E27FC236}">
                  <a16:creationId xmlns:a16="http://schemas.microsoft.com/office/drawing/2014/main" id="{2F70CB35-F55F-B6D4-C377-91C2A9C52108}"/>
                </a:ext>
              </a:extLst>
            </p:cNvPr>
            <p:cNvSpPr txBox="1"/>
            <p:nvPr userDrawn="1"/>
          </p:nvSpPr>
          <p:spPr>
            <a:xfrm>
              <a:off x="12347859" y="2346956"/>
              <a:ext cx="1681523" cy="115416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If you need to change the color of the logo, right-click outside work area, choose 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from context menu and choose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Solid fill – White or Black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.</a:t>
              </a:r>
            </a:p>
            <a:p>
              <a:endParaRPr lang="en-US" sz="1800" b="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D87AE7-2C15-FEB0-AE02-104EDD5F7569}"/>
                </a:ext>
              </a:extLst>
            </p:cNvPr>
            <p:cNvSpPr/>
            <p:nvPr userDrawn="1"/>
          </p:nvSpPr>
          <p:spPr>
            <a:xfrm>
              <a:off x="12447545" y="3204753"/>
              <a:ext cx="274101" cy="2741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5F57F9-4C32-B140-9326-8C0CE450E4BF}"/>
                </a:ext>
              </a:extLst>
            </p:cNvPr>
            <p:cNvSpPr/>
            <p:nvPr userDrawn="1"/>
          </p:nvSpPr>
          <p:spPr>
            <a:xfrm>
              <a:off x="12804596" y="3204753"/>
              <a:ext cx="274101" cy="2741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</p:grpSp>
      <p:sp>
        <p:nvSpPr>
          <p:cNvPr id="24" name="textruta 12">
            <a:extLst>
              <a:ext uri="{FF2B5EF4-FFF2-40B4-BE49-F238E27FC236}">
                <a16:creationId xmlns:a16="http://schemas.microsoft.com/office/drawing/2014/main" id="{3BE22F36-AFF2-4F1E-F723-9EB4F167D383}"/>
              </a:ext>
            </a:extLst>
          </p:cNvPr>
          <p:cNvSpPr txBox="1"/>
          <p:nvPr userDrawn="1"/>
        </p:nvSpPr>
        <p:spPr>
          <a:xfrm>
            <a:off x="24689288" y="3026671"/>
            <a:ext cx="336217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 anchor="ctr" anchorCtr="0">
            <a:spAutoFit/>
          </a:bodyPr>
          <a:lstStyle/>
          <a:p>
            <a:r>
              <a:rPr lang="en-US" sz="1800" baseline="0" dirty="0">
                <a:latin typeface="+mn-lt"/>
                <a:cs typeface="Arial" panose="020B0604020202020204" pitchFamily="34" charset="0"/>
              </a:rPr>
              <a:t>If the textbox disappears after adding or changing a picture, </a:t>
            </a:r>
            <a:r>
              <a:rPr lang="en-US" sz="1800" b="1" baseline="0" dirty="0">
                <a:latin typeface="+mn-lt"/>
                <a:cs typeface="Arial" panose="020B0604020202020204" pitchFamily="34" charset="0"/>
              </a:rPr>
              <a:t>right-click the image</a:t>
            </a:r>
            <a:r>
              <a:rPr lang="en-US" sz="1800" baseline="0" dirty="0">
                <a:latin typeface="+mn-lt"/>
                <a:cs typeface="Arial" panose="020B0604020202020204" pitchFamily="34" charset="0"/>
              </a:rPr>
              <a:t> and use – </a:t>
            </a:r>
            <a:r>
              <a:rPr lang="en-US" sz="1800" b="1" baseline="0" dirty="0">
                <a:latin typeface="+mn-lt"/>
                <a:cs typeface="Arial" panose="020B0604020202020204" pitchFamily="34" charset="0"/>
              </a:rPr>
              <a:t>Send to back</a:t>
            </a:r>
            <a:r>
              <a:rPr lang="en-US" sz="1800" baseline="0" dirty="0">
                <a:latin typeface="+mn-lt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56153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698A3AF-1900-FB0E-5C1B-6F1C35165B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59867" y="736601"/>
            <a:ext cx="7010974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A83C74-B042-CDCE-7FE3-439725E23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59867" y="1860359"/>
            <a:ext cx="7010974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DEFD89B8-7281-FCF8-0949-B4C96D5F82B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42757" y="736600"/>
            <a:ext cx="1931049" cy="1628776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logo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13A60D6-7086-DF1E-E6A3-CBA8D403E0B3}"/>
              </a:ext>
            </a:extLst>
          </p:cNvPr>
          <p:cNvSpPr/>
          <p:nvPr userDrawn="1"/>
        </p:nvSpPr>
        <p:spPr>
          <a:xfrm>
            <a:off x="741406" y="10422186"/>
            <a:ext cx="9333419" cy="103694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1A2C2AD-94EE-AAAB-DF91-A4B7233F1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1839" y="10628974"/>
            <a:ext cx="8918957" cy="6332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2000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 of max two lines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F0223DB-BE7D-5CA0-B9F4-88520A8DC5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459542" y="1478083"/>
            <a:ext cx="13918109" cy="9825734"/>
          </a:xfrm>
          <a:custGeom>
            <a:avLst/>
            <a:gdLst>
              <a:gd name="connsiteX0" fmla="*/ 2456994 w 6960867"/>
              <a:gd name="connsiteY0" fmla="*/ 0 h 4912867"/>
              <a:gd name="connsiteX1" fmla="*/ 4300054 w 6960867"/>
              <a:gd name="connsiteY1" fmla="*/ 832402 h 4912867"/>
              <a:gd name="connsiteX2" fmla="*/ 4301298 w 6960867"/>
              <a:gd name="connsiteY2" fmla="*/ 831159 h 4912867"/>
              <a:gd name="connsiteX3" fmla="*/ 6143114 w 6960867"/>
              <a:gd name="connsiteY3" fmla="*/ 1961196 h 4912867"/>
              <a:gd name="connsiteX4" fmla="*/ 6816259 w 6960867"/>
              <a:gd name="connsiteY4" fmla="*/ 1770918 h 4912867"/>
              <a:gd name="connsiteX5" fmla="*/ 6960867 w 6960867"/>
              <a:gd name="connsiteY5" fmla="*/ 1683490 h 4912867"/>
              <a:gd name="connsiteX6" fmla="*/ 6960867 w 6960867"/>
              <a:gd name="connsiteY6" fmla="*/ 3232617 h 4912867"/>
              <a:gd name="connsiteX7" fmla="*/ 6816593 w 6960867"/>
              <a:gd name="connsiteY7" fmla="*/ 3146514 h 4912867"/>
              <a:gd name="connsiteX8" fmla="*/ 6144358 w 6960867"/>
              <a:gd name="connsiteY8" fmla="*/ 2959087 h 4912867"/>
              <a:gd name="connsiteX9" fmla="*/ 4304998 w 6960867"/>
              <a:gd name="connsiteY9" fmla="*/ 4076765 h 4912867"/>
              <a:gd name="connsiteX10" fmla="*/ 2456994 w 6960867"/>
              <a:gd name="connsiteY10" fmla="*/ 4912867 h 4912867"/>
              <a:gd name="connsiteX11" fmla="*/ 0 w 6960867"/>
              <a:gd name="connsiteY11" fmla="*/ 2456434 h 4912867"/>
              <a:gd name="connsiteX12" fmla="*/ 2456994 w 6960867"/>
              <a:gd name="connsiteY12" fmla="*/ 0 h 491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60867" h="4912867">
                <a:moveTo>
                  <a:pt x="2456994" y="0"/>
                </a:moveTo>
                <a:cubicBezTo>
                  <a:pt x="3190761" y="0"/>
                  <a:pt x="3850411" y="322335"/>
                  <a:pt x="4300054" y="832402"/>
                </a:cubicBezTo>
                <a:cubicBezTo>
                  <a:pt x="4300054" y="832402"/>
                  <a:pt x="4301298" y="831159"/>
                  <a:pt x="4301298" y="831159"/>
                </a:cubicBezTo>
                <a:cubicBezTo>
                  <a:pt x="4790470" y="1267110"/>
                  <a:pt x="5435292" y="1961196"/>
                  <a:pt x="6143114" y="1961196"/>
                </a:cubicBezTo>
                <a:cubicBezTo>
                  <a:pt x="6375369" y="1961196"/>
                  <a:pt x="6600842" y="1886601"/>
                  <a:pt x="6816259" y="1770918"/>
                </a:cubicBezTo>
                <a:lnTo>
                  <a:pt x="6960867" y="1683490"/>
                </a:lnTo>
                <a:lnTo>
                  <a:pt x="6960867" y="3232617"/>
                </a:lnTo>
                <a:lnTo>
                  <a:pt x="6816593" y="3146514"/>
                </a:lnTo>
                <a:cubicBezTo>
                  <a:pt x="6601403" y="3032484"/>
                  <a:pt x="6376205" y="2959087"/>
                  <a:pt x="6144358" y="2959087"/>
                </a:cubicBezTo>
                <a:cubicBezTo>
                  <a:pt x="5437763" y="2959087"/>
                  <a:pt x="4794186" y="3640799"/>
                  <a:pt x="4304998" y="4076765"/>
                </a:cubicBezTo>
                <a:cubicBezTo>
                  <a:pt x="3854126" y="4588061"/>
                  <a:pt x="3194476" y="4911624"/>
                  <a:pt x="2456994" y="4912867"/>
                </a:cubicBezTo>
                <a:cubicBezTo>
                  <a:pt x="1100651" y="4912867"/>
                  <a:pt x="0" y="3812474"/>
                  <a:pt x="0" y="2456434"/>
                </a:cubicBezTo>
                <a:cubicBezTo>
                  <a:pt x="0" y="1099165"/>
                  <a:pt x="1100651" y="0"/>
                  <a:pt x="24569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750AF5-C888-5328-81E6-C49BF5E962B7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50CD03F-5D17-B4DB-5CE2-30838EF8A333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52" name="textruta 12">
                <a:extLst>
                  <a:ext uri="{FF2B5EF4-FFF2-40B4-BE49-F238E27FC236}">
                    <a16:creationId xmlns:a16="http://schemas.microsoft.com/office/drawing/2014/main" id="{8443BBFB-D598-6225-85D7-C2A31DD2D6D4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CC47DFA-33E1-77E6-266F-7EB81DC0A1D2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54" name="Picture 9">
                  <a:extLst>
                    <a:ext uri="{FF2B5EF4-FFF2-40B4-BE49-F238E27FC236}">
                      <a16:creationId xmlns:a16="http://schemas.microsoft.com/office/drawing/2014/main" id="{FCD922A1-641F-4E33-559E-134CF784CB5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55" name="Oval 4">
                  <a:extLst>
                    <a:ext uri="{FF2B5EF4-FFF2-40B4-BE49-F238E27FC236}">
                      <a16:creationId xmlns:a16="http://schemas.microsoft.com/office/drawing/2014/main" id="{1B370079-B8A8-6237-81F8-C8806A7FB5D2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56" name="Connector: Elbow 131">
                  <a:extLst>
                    <a:ext uri="{FF2B5EF4-FFF2-40B4-BE49-F238E27FC236}">
                      <a16:creationId xmlns:a16="http://schemas.microsoft.com/office/drawing/2014/main" id="{0AD6DFFF-88FF-E06D-7C6D-C67222C5F7C3}"/>
                    </a:ext>
                  </a:extLst>
                </p:cNvPr>
                <p:cNvCxnSpPr>
                  <a:cxnSpLocks/>
                  <a:endCxn id="55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D7C6CDA-F5F2-2D88-A3FC-A678DA9B4E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F28D3A2-46B9-CC0C-6CA5-FB18D12F023E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98CD3F3C-A957-F312-61F7-0BE095641615}"/>
                </a:ext>
              </a:extLst>
            </p:cNvPr>
            <p:cNvCxnSpPr>
              <a:cxnSpLocks/>
              <a:endCxn id="50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99A139-D7FF-1333-0DFF-9BD62D1164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9" y="3916898"/>
            <a:ext cx="9332069" cy="6308404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60097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13A60D6-7086-DF1E-E6A3-CBA8D403E0B3}"/>
              </a:ext>
            </a:extLst>
          </p:cNvPr>
          <p:cNvSpPr/>
          <p:nvPr userDrawn="1"/>
        </p:nvSpPr>
        <p:spPr>
          <a:xfrm>
            <a:off x="741406" y="10422186"/>
            <a:ext cx="9333419" cy="103694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1A2C2AD-94EE-AAAB-DF91-A4B7233F1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1839" y="10628974"/>
            <a:ext cx="8918957" cy="6332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2000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 of max two lines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0A13922-5AC8-5A99-062A-6045CA9031B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459542" y="1478083"/>
            <a:ext cx="13918109" cy="9825734"/>
          </a:xfrm>
          <a:custGeom>
            <a:avLst/>
            <a:gdLst>
              <a:gd name="connsiteX0" fmla="*/ 2456994 w 6960867"/>
              <a:gd name="connsiteY0" fmla="*/ 0 h 4912867"/>
              <a:gd name="connsiteX1" fmla="*/ 4300054 w 6960867"/>
              <a:gd name="connsiteY1" fmla="*/ 832402 h 4912867"/>
              <a:gd name="connsiteX2" fmla="*/ 4301298 w 6960867"/>
              <a:gd name="connsiteY2" fmla="*/ 831159 h 4912867"/>
              <a:gd name="connsiteX3" fmla="*/ 6143114 w 6960867"/>
              <a:gd name="connsiteY3" fmla="*/ 1961196 h 4912867"/>
              <a:gd name="connsiteX4" fmla="*/ 6816259 w 6960867"/>
              <a:gd name="connsiteY4" fmla="*/ 1770918 h 4912867"/>
              <a:gd name="connsiteX5" fmla="*/ 6960867 w 6960867"/>
              <a:gd name="connsiteY5" fmla="*/ 1683490 h 4912867"/>
              <a:gd name="connsiteX6" fmla="*/ 6960867 w 6960867"/>
              <a:gd name="connsiteY6" fmla="*/ 3232617 h 4912867"/>
              <a:gd name="connsiteX7" fmla="*/ 6816593 w 6960867"/>
              <a:gd name="connsiteY7" fmla="*/ 3146514 h 4912867"/>
              <a:gd name="connsiteX8" fmla="*/ 6144358 w 6960867"/>
              <a:gd name="connsiteY8" fmla="*/ 2959087 h 4912867"/>
              <a:gd name="connsiteX9" fmla="*/ 4304998 w 6960867"/>
              <a:gd name="connsiteY9" fmla="*/ 4076765 h 4912867"/>
              <a:gd name="connsiteX10" fmla="*/ 2456994 w 6960867"/>
              <a:gd name="connsiteY10" fmla="*/ 4912867 h 4912867"/>
              <a:gd name="connsiteX11" fmla="*/ 0 w 6960867"/>
              <a:gd name="connsiteY11" fmla="*/ 2456434 h 4912867"/>
              <a:gd name="connsiteX12" fmla="*/ 2456994 w 6960867"/>
              <a:gd name="connsiteY12" fmla="*/ 0 h 491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60867" h="4912867">
                <a:moveTo>
                  <a:pt x="2456994" y="0"/>
                </a:moveTo>
                <a:cubicBezTo>
                  <a:pt x="3190761" y="0"/>
                  <a:pt x="3850411" y="322335"/>
                  <a:pt x="4300054" y="832402"/>
                </a:cubicBezTo>
                <a:cubicBezTo>
                  <a:pt x="4300054" y="832402"/>
                  <a:pt x="4301298" y="831159"/>
                  <a:pt x="4301298" y="831159"/>
                </a:cubicBezTo>
                <a:cubicBezTo>
                  <a:pt x="4790470" y="1267110"/>
                  <a:pt x="5435292" y="1961196"/>
                  <a:pt x="6143114" y="1961196"/>
                </a:cubicBezTo>
                <a:cubicBezTo>
                  <a:pt x="6375369" y="1961196"/>
                  <a:pt x="6600842" y="1886601"/>
                  <a:pt x="6816259" y="1770918"/>
                </a:cubicBezTo>
                <a:lnTo>
                  <a:pt x="6960867" y="1683490"/>
                </a:lnTo>
                <a:lnTo>
                  <a:pt x="6960867" y="3232617"/>
                </a:lnTo>
                <a:lnTo>
                  <a:pt x="6816593" y="3146514"/>
                </a:lnTo>
                <a:cubicBezTo>
                  <a:pt x="6601403" y="3032484"/>
                  <a:pt x="6376205" y="2959087"/>
                  <a:pt x="6144358" y="2959087"/>
                </a:cubicBezTo>
                <a:cubicBezTo>
                  <a:pt x="5437763" y="2959087"/>
                  <a:pt x="4794186" y="3640799"/>
                  <a:pt x="4304998" y="4076765"/>
                </a:cubicBezTo>
                <a:cubicBezTo>
                  <a:pt x="3854126" y="4588061"/>
                  <a:pt x="3194476" y="4911624"/>
                  <a:pt x="2456994" y="4912867"/>
                </a:cubicBezTo>
                <a:cubicBezTo>
                  <a:pt x="1100651" y="4912867"/>
                  <a:pt x="0" y="3812474"/>
                  <a:pt x="0" y="2456434"/>
                </a:cubicBezTo>
                <a:cubicBezTo>
                  <a:pt x="0" y="1099165"/>
                  <a:pt x="1100651" y="0"/>
                  <a:pt x="24569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7110C12-712A-07AA-FEBA-3F5870EF48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2755" y="736601"/>
            <a:ext cx="9328770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D9B0F72-0DF4-F7FF-732C-DA598E0B07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2755" y="1860359"/>
            <a:ext cx="9328770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13FD0F-0B14-AEC3-8C6E-37BEA52255B7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2922DA0-63EF-3C8F-784D-10ED41428B72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47" name="textruta 12">
                <a:extLst>
                  <a:ext uri="{FF2B5EF4-FFF2-40B4-BE49-F238E27FC236}">
                    <a16:creationId xmlns:a16="http://schemas.microsoft.com/office/drawing/2014/main" id="{EFCA530E-CC65-468A-7EAA-314114232684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1FA3FA2-4B46-D9A6-ACED-F36E2F314BD3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49" name="Picture 9">
                  <a:extLst>
                    <a:ext uri="{FF2B5EF4-FFF2-40B4-BE49-F238E27FC236}">
                      <a16:creationId xmlns:a16="http://schemas.microsoft.com/office/drawing/2014/main" id="{DDA66452-9BEC-08FC-7D70-E43A3A762F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50" name="Oval 4">
                  <a:extLst>
                    <a:ext uri="{FF2B5EF4-FFF2-40B4-BE49-F238E27FC236}">
                      <a16:creationId xmlns:a16="http://schemas.microsoft.com/office/drawing/2014/main" id="{0D70E397-4B42-A195-5FB3-4216E5DA74E9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51" name="Connector: Elbow 131">
                  <a:extLst>
                    <a:ext uri="{FF2B5EF4-FFF2-40B4-BE49-F238E27FC236}">
                      <a16:creationId xmlns:a16="http://schemas.microsoft.com/office/drawing/2014/main" id="{C785384D-82FF-486F-1810-10F7D92E4B1F}"/>
                    </a:ext>
                  </a:extLst>
                </p:cNvPr>
                <p:cNvCxnSpPr>
                  <a:cxnSpLocks/>
                  <a:endCxn id="50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2053366-86D8-8875-4D51-C6ECD5D5B8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3EE398-C5C7-508D-BA3F-88901B87BC92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425CBF00-C5F2-67FB-7F46-AF3FE6285136}"/>
                </a:ext>
              </a:extLst>
            </p:cNvPr>
            <p:cNvCxnSpPr>
              <a:cxnSpLocks/>
              <a:endCxn id="45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6A2A2C-6045-6FB5-7E26-E743B67312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9" y="3916898"/>
            <a:ext cx="9332069" cy="6308404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76449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of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>
            <a:extLst>
              <a:ext uri="{FF2B5EF4-FFF2-40B4-BE49-F238E27FC236}">
                <a16:creationId xmlns:a16="http://schemas.microsoft.com/office/drawing/2014/main" id="{29887602-D64B-4E8D-382A-13F3CA832606}"/>
              </a:ext>
            </a:extLst>
          </p:cNvPr>
          <p:cNvSpPr/>
          <p:nvPr userDrawn="1"/>
        </p:nvSpPr>
        <p:spPr>
          <a:xfrm>
            <a:off x="39432" y="0"/>
            <a:ext cx="24377650" cy="13716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857250 h 6858000"/>
              <a:gd name="connsiteX5" fmla="*/ 3097472 w 12192000"/>
              <a:gd name="connsiteY5" fmla="*/ 6857250 h 6858000"/>
              <a:gd name="connsiteX6" fmla="*/ 3097472 w 12192000"/>
              <a:gd name="connsiteY6" fmla="*/ 2147932 h 6858000"/>
              <a:gd name="connsiteX7" fmla="*/ 2911647 w 12192000"/>
              <a:gd name="connsiteY7" fmla="*/ 1962150 h 6858000"/>
              <a:gd name="connsiteX8" fmla="*/ 0 w 12192000"/>
              <a:gd name="connsiteY8" fmla="*/ 19621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57250"/>
                </a:lnTo>
                <a:lnTo>
                  <a:pt x="3097472" y="6857250"/>
                </a:lnTo>
                <a:lnTo>
                  <a:pt x="3097472" y="2147932"/>
                </a:lnTo>
                <a:cubicBezTo>
                  <a:pt x="3097472" y="2045312"/>
                  <a:pt x="3014292" y="1962150"/>
                  <a:pt x="2911647" y="1962150"/>
                </a:cubicBezTo>
                <a:lnTo>
                  <a:pt x="0" y="1962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CDA0200-9CBE-451A-1859-E414F789FFCF}"/>
              </a:ext>
            </a:extLst>
          </p:cNvPr>
          <p:cNvSpPr/>
          <p:nvPr userDrawn="1"/>
        </p:nvSpPr>
        <p:spPr>
          <a:xfrm>
            <a:off x="12372887" y="3924300"/>
            <a:ext cx="5437360" cy="6933080"/>
          </a:xfrm>
          <a:prstGeom prst="roundRect">
            <a:avLst>
              <a:gd name="adj" fmla="val 619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44" tIns="215944" rIns="215944" bIns="215944" rtlCol="0" anchor="t"/>
          <a:lstStyle/>
          <a:p>
            <a:pPr marL="12697" marR="0" lvl="2" indent="0" algn="l" defTabSz="1828343" rtl="0" eaLnBrk="1" fontAlgn="auto" latinLnBrk="0" hangingPunct="1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ifone Sans" pitchFamily="2" charset="77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2E58A5F-5E1D-CE73-1D70-2E69AA8814B3}"/>
              </a:ext>
            </a:extLst>
          </p:cNvPr>
          <p:cNvSpPr/>
          <p:nvPr userDrawn="1"/>
        </p:nvSpPr>
        <p:spPr>
          <a:xfrm>
            <a:off x="18174196" y="3924300"/>
            <a:ext cx="5437360" cy="6933080"/>
          </a:xfrm>
          <a:prstGeom prst="roundRect">
            <a:avLst>
              <a:gd name="adj" fmla="val 619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44" tIns="215944" rIns="215944" bIns="215944" rtlCol="0" anchor="t"/>
          <a:lstStyle/>
          <a:p>
            <a:pPr marL="12697" marR="0" lvl="2" indent="0" algn="l" defTabSz="1828343" rtl="0" eaLnBrk="1" fontAlgn="auto" latinLnBrk="0" hangingPunct="1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ifone Sans" pitchFamily="2" charset="7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6E432BD-E0B0-C1A6-88EA-81062AEA5ED2}"/>
              </a:ext>
            </a:extLst>
          </p:cNvPr>
          <p:cNvSpPr/>
          <p:nvPr userDrawn="1"/>
        </p:nvSpPr>
        <p:spPr>
          <a:xfrm>
            <a:off x="6555492" y="3924300"/>
            <a:ext cx="5437360" cy="6933080"/>
          </a:xfrm>
          <a:prstGeom prst="roundRect">
            <a:avLst>
              <a:gd name="adj" fmla="val 619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44" tIns="215944" rIns="215944" bIns="215944" rtlCol="0" anchor="t"/>
          <a:lstStyle/>
          <a:p>
            <a:pPr marL="12697" marR="0" lvl="2" indent="0" algn="l" defTabSz="1828343" rtl="0" eaLnBrk="1" fontAlgn="auto" latinLnBrk="0" hangingPunct="1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ifone Sans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3A49390-63FF-1F9D-47E2-B48BEEE6C96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" y="3924300"/>
            <a:ext cx="6193329" cy="9790200"/>
          </a:xfrm>
          <a:custGeom>
            <a:avLst/>
            <a:gdLst>
              <a:gd name="connsiteX0" fmla="*/ 583409 w 3097471"/>
              <a:gd name="connsiteY0" fmla="*/ 4399275 h 4895100"/>
              <a:gd name="connsiteX1" fmla="*/ 520281 w 3097471"/>
              <a:gd name="connsiteY1" fmla="*/ 4461833 h 4895100"/>
              <a:gd name="connsiteX2" fmla="*/ 583409 w 3097471"/>
              <a:gd name="connsiteY2" fmla="*/ 4524391 h 4895100"/>
              <a:gd name="connsiteX3" fmla="*/ 646535 w 3097471"/>
              <a:gd name="connsiteY3" fmla="*/ 4461833 h 4895100"/>
              <a:gd name="connsiteX4" fmla="*/ 583409 w 3097471"/>
              <a:gd name="connsiteY4" fmla="*/ 4399275 h 4895100"/>
              <a:gd name="connsiteX5" fmla="*/ 1759787 w 3097471"/>
              <a:gd name="connsiteY5" fmla="*/ 4352108 h 4895100"/>
              <a:gd name="connsiteX6" fmla="*/ 1823276 w 3097471"/>
              <a:gd name="connsiteY6" fmla="*/ 4420093 h 4895100"/>
              <a:gd name="connsiteX7" fmla="*/ 1759787 w 3097471"/>
              <a:gd name="connsiteY7" fmla="*/ 4487232 h 4895100"/>
              <a:gd name="connsiteX8" fmla="*/ 1697577 w 3097471"/>
              <a:gd name="connsiteY8" fmla="*/ 4420093 h 4895100"/>
              <a:gd name="connsiteX9" fmla="*/ 1759787 w 3097471"/>
              <a:gd name="connsiteY9" fmla="*/ 4352108 h 4895100"/>
              <a:gd name="connsiteX10" fmla="*/ 2208628 w 3097471"/>
              <a:gd name="connsiteY10" fmla="*/ 4350853 h 4895100"/>
              <a:gd name="connsiteX11" fmla="*/ 2267467 w 3097471"/>
              <a:gd name="connsiteY11" fmla="*/ 4394739 h 4895100"/>
              <a:gd name="connsiteX12" fmla="*/ 2152078 w 3097471"/>
              <a:gd name="connsiteY12" fmla="*/ 4394739 h 4895100"/>
              <a:gd name="connsiteX13" fmla="*/ 2208628 w 3097471"/>
              <a:gd name="connsiteY13" fmla="*/ 4350853 h 4895100"/>
              <a:gd name="connsiteX14" fmla="*/ 1201346 w 3097471"/>
              <a:gd name="connsiteY14" fmla="*/ 4350853 h 4895100"/>
              <a:gd name="connsiteX15" fmla="*/ 1260184 w 3097471"/>
              <a:gd name="connsiteY15" fmla="*/ 4394739 h 4895100"/>
              <a:gd name="connsiteX16" fmla="*/ 1144795 w 3097471"/>
              <a:gd name="connsiteY16" fmla="*/ 4394739 h 4895100"/>
              <a:gd name="connsiteX17" fmla="*/ 1201346 w 3097471"/>
              <a:gd name="connsiteY17" fmla="*/ 4350853 h 4895100"/>
              <a:gd name="connsiteX18" fmla="*/ 1465934 w 3097471"/>
              <a:gd name="connsiteY18" fmla="*/ 4314950 h 4895100"/>
              <a:gd name="connsiteX19" fmla="*/ 1464230 w 3097471"/>
              <a:gd name="connsiteY19" fmla="*/ 4316639 h 4895100"/>
              <a:gd name="connsiteX20" fmla="*/ 1464230 w 3097471"/>
              <a:gd name="connsiteY20" fmla="*/ 4522701 h 4895100"/>
              <a:gd name="connsiteX21" fmla="*/ 1465934 w 3097471"/>
              <a:gd name="connsiteY21" fmla="*/ 4524390 h 4895100"/>
              <a:gd name="connsiteX22" fmla="*/ 1508544 w 3097471"/>
              <a:gd name="connsiteY22" fmla="*/ 4524390 h 4895100"/>
              <a:gd name="connsiteX23" fmla="*/ 1510248 w 3097471"/>
              <a:gd name="connsiteY23" fmla="*/ 4522701 h 4895100"/>
              <a:gd name="connsiteX24" fmla="*/ 1510248 w 3097471"/>
              <a:gd name="connsiteY24" fmla="*/ 4316639 h 4895100"/>
              <a:gd name="connsiteX25" fmla="*/ 1508544 w 3097471"/>
              <a:gd name="connsiteY25" fmla="*/ 4314950 h 4895100"/>
              <a:gd name="connsiteX26" fmla="*/ 1429297 w 3097471"/>
              <a:gd name="connsiteY26" fmla="*/ 4314950 h 4895100"/>
              <a:gd name="connsiteX27" fmla="*/ 1380723 w 3097471"/>
              <a:gd name="connsiteY27" fmla="*/ 4340286 h 4895100"/>
              <a:gd name="connsiteX28" fmla="*/ 1373054 w 3097471"/>
              <a:gd name="connsiteY28" fmla="*/ 4338597 h 4895100"/>
              <a:gd name="connsiteX29" fmla="*/ 1373054 w 3097471"/>
              <a:gd name="connsiteY29" fmla="*/ 4316640 h 4895100"/>
              <a:gd name="connsiteX30" fmla="*/ 1371349 w 3097471"/>
              <a:gd name="connsiteY30" fmla="*/ 4314951 h 4895100"/>
              <a:gd name="connsiteX31" fmla="*/ 1331296 w 3097471"/>
              <a:gd name="connsiteY31" fmla="*/ 4314951 h 4895100"/>
              <a:gd name="connsiteX32" fmla="*/ 1329592 w 3097471"/>
              <a:gd name="connsiteY32" fmla="*/ 4316640 h 4895100"/>
              <a:gd name="connsiteX33" fmla="*/ 1329592 w 3097471"/>
              <a:gd name="connsiteY33" fmla="*/ 4522701 h 4895100"/>
              <a:gd name="connsiteX34" fmla="*/ 1331296 w 3097471"/>
              <a:gd name="connsiteY34" fmla="*/ 4524390 h 4895100"/>
              <a:gd name="connsiteX35" fmla="*/ 1374331 w 3097471"/>
              <a:gd name="connsiteY35" fmla="*/ 4524390 h 4895100"/>
              <a:gd name="connsiteX36" fmla="*/ 1376035 w 3097471"/>
              <a:gd name="connsiteY36" fmla="*/ 4522701 h 4895100"/>
              <a:gd name="connsiteX37" fmla="*/ 1376035 w 3097471"/>
              <a:gd name="connsiteY37" fmla="*/ 4406158 h 4895100"/>
              <a:gd name="connsiteX38" fmla="*/ 1424611 w 3097471"/>
              <a:gd name="connsiteY38" fmla="*/ 4358022 h 4895100"/>
              <a:gd name="connsiteX39" fmla="*/ 1442454 w 3097471"/>
              <a:gd name="connsiteY39" fmla="*/ 4358022 h 4895100"/>
              <a:gd name="connsiteX40" fmla="*/ 1444159 w 3097471"/>
              <a:gd name="connsiteY40" fmla="*/ 4356331 h 4895100"/>
              <a:gd name="connsiteX41" fmla="*/ 1444159 w 3097471"/>
              <a:gd name="connsiteY41" fmla="*/ 4316639 h 4895100"/>
              <a:gd name="connsiteX42" fmla="*/ 1442454 w 3097471"/>
              <a:gd name="connsiteY42" fmla="*/ 4314950 h 4895100"/>
              <a:gd name="connsiteX43" fmla="*/ 887391 w 3097471"/>
              <a:gd name="connsiteY43" fmla="*/ 4314950 h 4895100"/>
              <a:gd name="connsiteX44" fmla="*/ 885261 w 3097471"/>
              <a:gd name="connsiteY44" fmla="*/ 4317483 h 4895100"/>
              <a:gd name="connsiteX45" fmla="*/ 953010 w 3097471"/>
              <a:gd name="connsiteY45" fmla="*/ 4523123 h 4895100"/>
              <a:gd name="connsiteX46" fmla="*/ 954714 w 3097471"/>
              <a:gd name="connsiteY46" fmla="*/ 4524390 h 4895100"/>
              <a:gd name="connsiteX47" fmla="*/ 1028003 w 3097471"/>
              <a:gd name="connsiteY47" fmla="*/ 4524390 h 4895100"/>
              <a:gd name="connsiteX48" fmla="*/ 1029707 w 3097471"/>
              <a:gd name="connsiteY48" fmla="*/ 4523123 h 4895100"/>
              <a:gd name="connsiteX49" fmla="*/ 1096605 w 3097471"/>
              <a:gd name="connsiteY49" fmla="*/ 4317483 h 4895100"/>
              <a:gd name="connsiteX50" fmla="*/ 1094900 w 3097471"/>
              <a:gd name="connsiteY50" fmla="*/ 4314950 h 4895100"/>
              <a:gd name="connsiteX51" fmla="*/ 1048882 w 3097471"/>
              <a:gd name="connsiteY51" fmla="*/ 4314950 h 4895100"/>
              <a:gd name="connsiteX52" fmla="*/ 1046752 w 3097471"/>
              <a:gd name="connsiteY52" fmla="*/ 4316216 h 4895100"/>
              <a:gd name="connsiteX53" fmla="*/ 996472 w 3097471"/>
              <a:gd name="connsiteY53" fmla="*/ 4477942 h 4895100"/>
              <a:gd name="connsiteX54" fmla="*/ 987098 w 3097471"/>
              <a:gd name="connsiteY54" fmla="*/ 4477942 h 4895100"/>
              <a:gd name="connsiteX55" fmla="*/ 935967 w 3097471"/>
              <a:gd name="connsiteY55" fmla="*/ 4316216 h 4895100"/>
              <a:gd name="connsiteX56" fmla="*/ 933835 w 3097471"/>
              <a:gd name="connsiteY56" fmla="*/ 4314950 h 4895100"/>
              <a:gd name="connsiteX57" fmla="*/ 2000634 w 3097471"/>
              <a:gd name="connsiteY57" fmla="*/ 4309883 h 4895100"/>
              <a:gd name="connsiteX58" fmla="*/ 1943110 w 3097471"/>
              <a:gd name="connsiteY58" fmla="*/ 4336062 h 4895100"/>
              <a:gd name="connsiteX59" fmla="*/ 1935016 w 3097471"/>
              <a:gd name="connsiteY59" fmla="*/ 4334375 h 4895100"/>
              <a:gd name="connsiteX60" fmla="*/ 1935016 w 3097471"/>
              <a:gd name="connsiteY60" fmla="*/ 4316640 h 4895100"/>
              <a:gd name="connsiteX61" fmla="*/ 1933311 w 3097471"/>
              <a:gd name="connsiteY61" fmla="*/ 4314951 h 4895100"/>
              <a:gd name="connsiteX62" fmla="*/ 1893258 w 3097471"/>
              <a:gd name="connsiteY62" fmla="*/ 4314951 h 4895100"/>
              <a:gd name="connsiteX63" fmla="*/ 1891554 w 3097471"/>
              <a:gd name="connsiteY63" fmla="*/ 4316640 h 4895100"/>
              <a:gd name="connsiteX64" fmla="*/ 1891554 w 3097471"/>
              <a:gd name="connsiteY64" fmla="*/ 4522702 h 4895100"/>
              <a:gd name="connsiteX65" fmla="*/ 1893258 w 3097471"/>
              <a:gd name="connsiteY65" fmla="*/ 4524391 h 4895100"/>
              <a:gd name="connsiteX66" fmla="*/ 1936292 w 3097471"/>
              <a:gd name="connsiteY66" fmla="*/ 4524391 h 4895100"/>
              <a:gd name="connsiteX67" fmla="*/ 1937997 w 3097471"/>
              <a:gd name="connsiteY67" fmla="*/ 4522702 h 4895100"/>
              <a:gd name="connsiteX68" fmla="*/ 1937997 w 3097471"/>
              <a:gd name="connsiteY68" fmla="*/ 4401936 h 4895100"/>
              <a:gd name="connsiteX69" fmla="*/ 1987851 w 3097471"/>
              <a:gd name="connsiteY69" fmla="*/ 4353376 h 4895100"/>
              <a:gd name="connsiteX70" fmla="*/ 2034721 w 3097471"/>
              <a:gd name="connsiteY70" fmla="*/ 4400669 h 4895100"/>
              <a:gd name="connsiteX71" fmla="*/ 2034721 w 3097471"/>
              <a:gd name="connsiteY71" fmla="*/ 4522702 h 4895100"/>
              <a:gd name="connsiteX72" fmla="*/ 2036425 w 3097471"/>
              <a:gd name="connsiteY72" fmla="*/ 4524391 h 4895100"/>
              <a:gd name="connsiteX73" fmla="*/ 2079461 w 3097471"/>
              <a:gd name="connsiteY73" fmla="*/ 4524391 h 4895100"/>
              <a:gd name="connsiteX74" fmla="*/ 2081166 w 3097471"/>
              <a:gd name="connsiteY74" fmla="*/ 4522702 h 4895100"/>
              <a:gd name="connsiteX75" fmla="*/ 2081166 w 3097471"/>
              <a:gd name="connsiteY75" fmla="*/ 4389689 h 4895100"/>
              <a:gd name="connsiteX76" fmla="*/ 2000634 w 3097471"/>
              <a:gd name="connsiteY76" fmla="*/ 4309883 h 4895100"/>
              <a:gd name="connsiteX77" fmla="*/ 2209460 w 3097471"/>
              <a:gd name="connsiteY77" fmla="*/ 4308616 h 4895100"/>
              <a:gd name="connsiteX78" fmla="*/ 2103427 w 3097471"/>
              <a:gd name="connsiteY78" fmla="*/ 4420494 h 4895100"/>
              <a:gd name="connsiteX79" fmla="*/ 2210500 w 3097471"/>
              <a:gd name="connsiteY79" fmla="*/ 4530723 h 4895100"/>
              <a:gd name="connsiteX80" fmla="*/ 2275160 w 3097471"/>
              <a:gd name="connsiteY80" fmla="*/ 4510738 h 4895100"/>
              <a:gd name="connsiteX81" fmla="*/ 2309673 w 3097471"/>
              <a:gd name="connsiteY81" fmla="*/ 4459847 h 4895100"/>
              <a:gd name="connsiteX82" fmla="*/ 2308009 w 3097471"/>
              <a:gd name="connsiteY82" fmla="*/ 4457993 h 4895100"/>
              <a:gd name="connsiteX83" fmla="*/ 2264556 w 3097471"/>
              <a:gd name="connsiteY83" fmla="*/ 4457993 h 4895100"/>
              <a:gd name="connsiteX84" fmla="*/ 2261438 w 3097471"/>
              <a:gd name="connsiteY84" fmla="*/ 4459847 h 4895100"/>
              <a:gd name="connsiteX85" fmla="*/ 2210500 w 3097471"/>
              <a:gd name="connsiteY85" fmla="*/ 4488486 h 4895100"/>
              <a:gd name="connsiteX86" fmla="*/ 2150414 w 3097471"/>
              <a:gd name="connsiteY86" fmla="*/ 4432444 h 4895100"/>
              <a:gd name="connsiteX87" fmla="*/ 2310712 w 3097471"/>
              <a:gd name="connsiteY87" fmla="*/ 4432444 h 4895100"/>
              <a:gd name="connsiteX88" fmla="*/ 2314247 w 3097471"/>
              <a:gd name="connsiteY88" fmla="*/ 4428529 h 4895100"/>
              <a:gd name="connsiteX89" fmla="*/ 2209460 w 3097471"/>
              <a:gd name="connsiteY89" fmla="*/ 4308616 h 4895100"/>
              <a:gd name="connsiteX90" fmla="*/ 1759787 w 3097471"/>
              <a:gd name="connsiteY90" fmla="*/ 4308616 h 4895100"/>
              <a:gd name="connsiteX91" fmla="*/ 1651132 w 3097471"/>
              <a:gd name="connsiteY91" fmla="*/ 4420093 h 4895100"/>
              <a:gd name="connsiteX92" fmla="*/ 1759787 w 3097471"/>
              <a:gd name="connsiteY92" fmla="*/ 4530726 h 4895100"/>
              <a:gd name="connsiteX93" fmla="*/ 1869294 w 3097471"/>
              <a:gd name="connsiteY93" fmla="*/ 4420093 h 4895100"/>
              <a:gd name="connsiteX94" fmla="*/ 1759787 w 3097471"/>
              <a:gd name="connsiteY94" fmla="*/ 4308616 h 4895100"/>
              <a:gd name="connsiteX95" fmla="*/ 1202177 w 3097471"/>
              <a:gd name="connsiteY95" fmla="*/ 4308616 h 4895100"/>
              <a:gd name="connsiteX96" fmla="*/ 1096144 w 3097471"/>
              <a:gd name="connsiteY96" fmla="*/ 4420494 h 4895100"/>
              <a:gd name="connsiteX97" fmla="*/ 1203217 w 3097471"/>
              <a:gd name="connsiteY97" fmla="*/ 4530723 h 4895100"/>
              <a:gd name="connsiteX98" fmla="*/ 1267877 w 3097471"/>
              <a:gd name="connsiteY98" fmla="*/ 4510738 h 4895100"/>
              <a:gd name="connsiteX99" fmla="*/ 1302390 w 3097471"/>
              <a:gd name="connsiteY99" fmla="*/ 4459847 h 4895100"/>
              <a:gd name="connsiteX100" fmla="*/ 1300726 w 3097471"/>
              <a:gd name="connsiteY100" fmla="*/ 4457993 h 4895100"/>
              <a:gd name="connsiteX101" fmla="*/ 1257273 w 3097471"/>
              <a:gd name="connsiteY101" fmla="*/ 4457993 h 4895100"/>
              <a:gd name="connsiteX102" fmla="*/ 1254154 w 3097471"/>
              <a:gd name="connsiteY102" fmla="*/ 4459847 h 4895100"/>
              <a:gd name="connsiteX103" fmla="*/ 1203216 w 3097471"/>
              <a:gd name="connsiteY103" fmla="*/ 4488486 h 4895100"/>
              <a:gd name="connsiteX104" fmla="*/ 1143131 w 3097471"/>
              <a:gd name="connsiteY104" fmla="*/ 4432444 h 4895100"/>
              <a:gd name="connsiteX105" fmla="*/ 1303429 w 3097471"/>
              <a:gd name="connsiteY105" fmla="*/ 4432444 h 4895100"/>
              <a:gd name="connsiteX106" fmla="*/ 1306964 w 3097471"/>
              <a:gd name="connsiteY106" fmla="*/ 4428529 h 4895100"/>
              <a:gd name="connsiteX107" fmla="*/ 1202177 w 3097471"/>
              <a:gd name="connsiteY107" fmla="*/ 4308616 h 4895100"/>
              <a:gd name="connsiteX108" fmla="*/ 438908 w 3097471"/>
              <a:gd name="connsiteY108" fmla="*/ 4246614 h 4895100"/>
              <a:gd name="connsiteX109" fmla="*/ 375599 w 3097471"/>
              <a:gd name="connsiteY109" fmla="*/ 4309353 h 4895100"/>
              <a:gd name="connsiteX110" fmla="*/ 438908 w 3097471"/>
              <a:gd name="connsiteY110" fmla="*/ 4372091 h 4895100"/>
              <a:gd name="connsiteX111" fmla="*/ 502217 w 3097471"/>
              <a:gd name="connsiteY111" fmla="*/ 4309353 h 4895100"/>
              <a:gd name="connsiteX112" fmla="*/ 438908 w 3097471"/>
              <a:gd name="connsiteY112" fmla="*/ 4246614 h 4895100"/>
              <a:gd name="connsiteX113" fmla="*/ 1614645 w 3097471"/>
              <a:gd name="connsiteY113" fmla="*/ 4236726 h 4895100"/>
              <a:gd name="connsiteX114" fmla="*/ 1560956 w 3097471"/>
              <a:gd name="connsiteY114" fmla="*/ 4286130 h 4895100"/>
              <a:gd name="connsiteX115" fmla="*/ 1560956 w 3097471"/>
              <a:gd name="connsiteY115" fmla="*/ 4314951 h 4895100"/>
              <a:gd name="connsiteX116" fmla="*/ 1532033 w 3097471"/>
              <a:gd name="connsiteY116" fmla="*/ 4314951 h 4895100"/>
              <a:gd name="connsiteX117" fmla="*/ 1530331 w 3097471"/>
              <a:gd name="connsiteY117" fmla="*/ 4316640 h 4895100"/>
              <a:gd name="connsiteX118" fmla="*/ 1530331 w 3097471"/>
              <a:gd name="connsiteY118" fmla="*/ 4356332 h 4895100"/>
              <a:gd name="connsiteX119" fmla="*/ 1532033 w 3097471"/>
              <a:gd name="connsiteY119" fmla="*/ 4358021 h 4895100"/>
              <a:gd name="connsiteX120" fmla="*/ 1560956 w 3097471"/>
              <a:gd name="connsiteY120" fmla="*/ 4358021 h 4895100"/>
              <a:gd name="connsiteX121" fmla="*/ 1560956 w 3097471"/>
              <a:gd name="connsiteY121" fmla="*/ 4522701 h 4895100"/>
              <a:gd name="connsiteX122" fmla="*/ 1562661 w 3097471"/>
              <a:gd name="connsiteY122" fmla="*/ 4524390 h 4895100"/>
              <a:gd name="connsiteX123" fmla="*/ 1604846 w 3097471"/>
              <a:gd name="connsiteY123" fmla="*/ 4524390 h 4895100"/>
              <a:gd name="connsiteX124" fmla="*/ 1606550 w 3097471"/>
              <a:gd name="connsiteY124" fmla="*/ 4522701 h 4895100"/>
              <a:gd name="connsiteX125" fmla="*/ 1606550 w 3097471"/>
              <a:gd name="connsiteY125" fmla="*/ 4358021 h 4895100"/>
              <a:gd name="connsiteX126" fmla="*/ 1645619 w 3097471"/>
              <a:gd name="connsiteY126" fmla="*/ 4358021 h 4895100"/>
              <a:gd name="connsiteX127" fmla="*/ 1647323 w 3097471"/>
              <a:gd name="connsiteY127" fmla="*/ 4356332 h 4895100"/>
              <a:gd name="connsiteX128" fmla="*/ 1647323 w 3097471"/>
              <a:gd name="connsiteY128" fmla="*/ 4316639 h 4895100"/>
              <a:gd name="connsiteX129" fmla="*/ 1645619 w 3097471"/>
              <a:gd name="connsiteY129" fmla="*/ 4314950 h 4895100"/>
              <a:gd name="connsiteX130" fmla="*/ 1606550 w 3097471"/>
              <a:gd name="connsiteY130" fmla="*/ 4314950 h 4895100"/>
              <a:gd name="connsiteX131" fmla="*/ 1606550 w 3097471"/>
              <a:gd name="connsiteY131" fmla="*/ 4297109 h 4895100"/>
              <a:gd name="connsiteX132" fmla="*/ 1624872 w 3097471"/>
              <a:gd name="connsiteY132" fmla="*/ 4279796 h 4895100"/>
              <a:gd name="connsiteX133" fmla="*/ 1652941 w 3097471"/>
              <a:gd name="connsiteY133" fmla="*/ 4279796 h 4895100"/>
              <a:gd name="connsiteX134" fmla="*/ 1654646 w 3097471"/>
              <a:gd name="connsiteY134" fmla="*/ 4278107 h 4895100"/>
              <a:gd name="connsiteX135" fmla="*/ 1654646 w 3097471"/>
              <a:gd name="connsiteY135" fmla="*/ 4238415 h 4895100"/>
              <a:gd name="connsiteX136" fmla="*/ 1652941 w 3097471"/>
              <a:gd name="connsiteY136" fmla="*/ 4236726 h 4895100"/>
              <a:gd name="connsiteX137" fmla="*/ 1487666 w 3097471"/>
              <a:gd name="connsiteY137" fmla="*/ 4235274 h 4895100"/>
              <a:gd name="connsiteX138" fmla="*/ 1458691 w 3097471"/>
              <a:gd name="connsiteY138" fmla="*/ 4263142 h 4895100"/>
              <a:gd name="connsiteX139" fmla="*/ 1487666 w 3097471"/>
              <a:gd name="connsiteY139" fmla="*/ 4291012 h 4895100"/>
              <a:gd name="connsiteX140" fmla="*/ 1516640 w 3097471"/>
              <a:gd name="connsiteY140" fmla="*/ 4263142 h 4895100"/>
              <a:gd name="connsiteX141" fmla="*/ 1487666 w 3097471"/>
              <a:gd name="connsiteY141" fmla="*/ 4235274 h 4895100"/>
              <a:gd name="connsiteX142" fmla="*/ 727909 w 3097471"/>
              <a:gd name="connsiteY142" fmla="*/ 4058966 h 4895100"/>
              <a:gd name="connsiteX143" fmla="*/ 664600 w 3097471"/>
              <a:gd name="connsiteY143" fmla="*/ 4121705 h 4895100"/>
              <a:gd name="connsiteX144" fmla="*/ 686350 w 3097471"/>
              <a:gd name="connsiteY144" fmla="*/ 4168690 h 4895100"/>
              <a:gd name="connsiteX145" fmla="*/ 715252 w 3097471"/>
              <a:gd name="connsiteY145" fmla="*/ 4216430 h 4895100"/>
              <a:gd name="connsiteX146" fmla="*/ 686155 w 3097471"/>
              <a:gd name="connsiteY146" fmla="*/ 4262099 h 4895100"/>
              <a:gd name="connsiteX147" fmla="*/ 664600 w 3097471"/>
              <a:gd name="connsiteY147" fmla="*/ 4308926 h 4895100"/>
              <a:gd name="connsiteX148" fmla="*/ 727909 w 3097471"/>
              <a:gd name="connsiteY148" fmla="*/ 4371665 h 4895100"/>
              <a:gd name="connsiteX149" fmla="*/ 791217 w 3097471"/>
              <a:gd name="connsiteY149" fmla="*/ 4308926 h 4895100"/>
              <a:gd name="connsiteX150" fmla="*/ 769416 w 3097471"/>
              <a:gd name="connsiteY150" fmla="*/ 4261898 h 4895100"/>
              <a:gd name="connsiteX151" fmla="*/ 740773 w 3097471"/>
              <a:gd name="connsiteY151" fmla="*/ 4216430 h 4895100"/>
              <a:gd name="connsiteX152" fmla="*/ 769298 w 3097471"/>
              <a:gd name="connsiteY152" fmla="*/ 4168829 h 4895100"/>
              <a:gd name="connsiteX153" fmla="*/ 791217 w 3097471"/>
              <a:gd name="connsiteY153" fmla="*/ 4121705 h 4895100"/>
              <a:gd name="connsiteX154" fmla="*/ 727909 w 3097471"/>
              <a:gd name="connsiteY154" fmla="*/ 4058966 h 4895100"/>
              <a:gd name="connsiteX155" fmla="*/ 439053 w 3097471"/>
              <a:gd name="connsiteY155" fmla="*/ 4058966 h 4895100"/>
              <a:gd name="connsiteX156" fmla="*/ 375599 w 3097471"/>
              <a:gd name="connsiteY156" fmla="*/ 4121848 h 4895100"/>
              <a:gd name="connsiteX157" fmla="*/ 439053 w 3097471"/>
              <a:gd name="connsiteY157" fmla="*/ 4184730 h 4895100"/>
              <a:gd name="connsiteX158" fmla="*/ 502506 w 3097471"/>
              <a:gd name="connsiteY158" fmla="*/ 4121848 h 4895100"/>
              <a:gd name="connsiteX159" fmla="*/ 439053 w 3097471"/>
              <a:gd name="connsiteY159" fmla="*/ 4058966 h 4895100"/>
              <a:gd name="connsiteX160" fmla="*/ 0 w 3097471"/>
              <a:gd name="connsiteY160" fmla="*/ 0 h 4895100"/>
              <a:gd name="connsiteX161" fmla="*/ 2911646 w 3097471"/>
              <a:gd name="connsiteY161" fmla="*/ 0 h 4895100"/>
              <a:gd name="connsiteX162" fmla="*/ 3097471 w 3097471"/>
              <a:gd name="connsiteY162" fmla="*/ 185782 h 4895100"/>
              <a:gd name="connsiteX163" fmla="*/ 3097471 w 3097471"/>
              <a:gd name="connsiteY163" fmla="*/ 4895100 h 4895100"/>
              <a:gd name="connsiteX164" fmla="*/ 0 w 3097471"/>
              <a:gd name="connsiteY164" fmla="*/ 4895100 h 489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3097471" h="4895100">
                <a:moveTo>
                  <a:pt x="583409" y="4399275"/>
                </a:moveTo>
                <a:cubicBezTo>
                  <a:pt x="548545" y="4399275"/>
                  <a:pt x="520281" y="4427283"/>
                  <a:pt x="520281" y="4461833"/>
                </a:cubicBezTo>
                <a:cubicBezTo>
                  <a:pt x="520281" y="4496383"/>
                  <a:pt x="548545" y="4524391"/>
                  <a:pt x="583409" y="4524391"/>
                </a:cubicBezTo>
                <a:cubicBezTo>
                  <a:pt x="618272" y="4524391"/>
                  <a:pt x="646535" y="4496383"/>
                  <a:pt x="646535" y="4461833"/>
                </a:cubicBezTo>
                <a:cubicBezTo>
                  <a:pt x="646535" y="4427283"/>
                  <a:pt x="618272" y="4399275"/>
                  <a:pt x="583409" y="4399275"/>
                </a:cubicBezTo>
                <a:close/>
                <a:moveTo>
                  <a:pt x="1759787" y="4352108"/>
                </a:moveTo>
                <a:cubicBezTo>
                  <a:pt x="1797285" y="4352108"/>
                  <a:pt x="1823276" y="4377867"/>
                  <a:pt x="1823276" y="4420093"/>
                </a:cubicBezTo>
                <a:cubicBezTo>
                  <a:pt x="1823276" y="4461475"/>
                  <a:pt x="1796857" y="4487232"/>
                  <a:pt x="1759787" y="4487232"/>
                </a:cubicBezTo>
                <a:cubicBezTo>
                  <a:pt x="1723568" y="4487232"/>
                  <a:pt x="1697577" y="4461052"/>
                  <a:pt x="1697577" y="4420093"/>
                </a:cubicBezTo>
                <a:cubicBezTo>
                  <a:pt x="1697577" y="4378289"/>
                  <a:pt x="1723143" y="4352108"/>
                  <a:pt x="1759787" y="4352108"/>
                </a:cubicBezTo>
                <a:close/>
                <a:moveTo>
                  <a:pt x="2208628" y="4350853"/>
                </a:moveTo>
                <a:cubicBezTo>
                  <a:pt x="2238567" y="4350853"/>
                  <a:pt x="2259774" y="4365275"/>
                  <a:pt x="2267467" y="4394739"/>
                </a:cubicBezTo>
                <a:lnTo>
                  <a:pt x="2152078" y="4394739"/>
                </a:lnTo>
                <a:cubicBezTo>
                  <a:pt x="2159770" y="4367335"/>
                  <a:pt x="2180145" y="4350853"/>
                  <a:pt x="2208628" y="4350853"/>
                </a:cubicBezTo>
                <a:close/>
                <a:moveTo>
                  <a:pt x="1201346" y="4350853"/>
                </a:moveTo>
                <a:cubicBezTo>
                  <a:pt x="1231285" y="4350853"/>
                  <a:pt x="1252491" y="4365275"/>
                  <a:pt x="1260184" y="4394739"/>
                </a:cubicBezTo>
                <a:lnTo>
                  <a:pt x="1144795" y="4394739"/>
                </a:lnTo>
                <a:cubicBezTo>
                  <a:pt x="1152487" y="4367335"/>
                  <a:pt x="1172862" y="4350853"/>
                  <a:pt x="1201346" y="4350853"/>
                </a:cubicBezTo>
                <a:close/>
                <a:moveTo>
                  <a:pt x="1465934" y="4314950"/>
                </a:moveTo>
                <a:cubicBezTo>
                  <a:pt x="1465081" y="4314950"/>
                  <a:pt x="1464230" y="4315794"/>
                  <a:pt x="1464230" y="4316639"/>
                </a:cubicBezTo>
                <a:lnTo>
                  <a:pt x="1464230" y="4522701"/>
                </a:lnTo>
                <a:cubicBezTo>
                  <a:pt x="1464230" y="4523547"/>
                  <a:pt x="1465082" y="4524390"/>
                  <a:pt x="1465934" y="4524390"/>
                </a:cubicBezTo>
                <a:lnTo>
                  <a:pt x="1508544" y="4524390"/>
                </a:lnTo>
                <a:cubicBezTo>
                  <a:pt x="1509397" y="4524390"/>
                  <a:pt x="1510248" y="4523547"/>
                  <a:pt x="1510248" y="4522701"/>
                </a:cubicBezTo>
                <a:lnTo>
                  <a:pt x="1510248" y="4316639"/>
                </a:lnTo>
                <a:cubicBezTo>
                  <a:pt x="1510248" y="4315794"/>
                  <a:pt x="1509397" y="4314950"/>
                  <a:pt x="1508544" y="4314950"/>
                </a:cubicBezTo>
                <a:close/>
                <a:moveTo>
                  <a:pt x="1429297" y="4314950"/>
                </a:moveTo>
                <a:cubicBezTo>
                  <a:pt x="1412680" y="4314950"/>
                  <a:pt x="1393506" y="4323394"/>
                  <a:pt x="1380723" y="4340286"/>
                </a:cubicBezTo>
                <a:cubicBezTo>
                  <a:pt x="1377740" y="4344086"/>
                  <a:pt x="1373054" y="4342397"/>
                  <a:pt x="1373054" y="4338597"/>
                </a:cubicBezTo>
                <a:lnTo>
                  <a:pt x="1373054" y="4316640"/>
                </a:lnTo>
                <a:cubicBezTo>
                  <a:pt x="1373054" y="4315794"/>
                  <a:pt x="1372201" y="4314951"/>
                  <a:pt x="1371349" y="4314951"/>
                </a:cubicBezTo>
                <a:lnTo>
                  <a:pt x="1331296" y="4314951"/>
                </a:lnTo>
                <a:cubicBezTo>
                  <a:pt x="1330443" y="4314951"/>
                  <a:pt x="1329592" y="4315794"/>
                  <a:pt x="1329592" y="4316640"/>
                </a:cubicBezTo>
                <a:lnTo>
                  <a:pt x="1329592" y="4522701"/>
                </a:lnTo>
                <a:cubicBezTo>
                  <a:pt x="1329592" y="4523547"/>
                  <a:pt x="1330443" y="4524390"/>
                  <a:pt x="1331296" y="4524390"/>
                </a:cubicBezTo>
                <a:lnTo>
                  <a:pt x="1374331" y="4524390"/>
                </a:lnTo>
                <a:cubicBezTo>
                  <a:pt x="1375184" y="4524390"/>
                  <a:pt x="1376035" y="4523547"/>
                  <a:pt x="1376035" y="4522701"/>
                </a:cubicBezTo>
                <a:lnTo>
                  <a:pt x="1376035" y="4406158"/>
                </a:lnTo>
                <a:cubicBezTo>
                  <a:pt x="1376035" y="4377444"/>
                  <a:pt x="1396915" y="4358022"/>
                  <a:pt x="1424611" y="4358022"/>
                </a:cubicBezTo>
                <a:lnTo>
                  <a:pt x="1442454" y="4358022"/>
                </a:lnTo>
                <a:cubicBezTo>
                  <a:pt x="1443306" y="4358022"/>
                  <a:pt x="1444159" y="4357176"/>
                  <a:pt x="1444159" y="4356331"/>
                </a:cubicBezTo>
                <a:lnTo>
                  <a:pt x="1444159" y="4316639"/>
                </a:lnTo>
                <a:cubicBezTo>
                  <a:pt x="1444159" y="4315794"/>
                  <a:pt x="1443306" y="4314950"/>
                  <a:pt x="1442454" y="4314950"/>
                </a:cubicBezTo>
                <a:close/>
                <a:moveTo>
                  <a:pt x="887391" y="4314950"/>
                </a:moveTo>
                <a:cubicBezTo>
                  <a:pt x="885686" y="4314950"/>
                  <a:pt x="884835" y="4315794"/>
                  <a:pt x="885261" y="4317483"/>
                </a:cubicBezTo>
                <a:lnTo>
                  <a:pt x="953010" y="4523123"/>
                </a:lnTo>
                <a:cubicBezTo>
                  <a:pt x="953436" y="4524390"/>
                  <a:pt x="953861" y="4524390"/>
                  <a:pt x="954714" y="4524390"/>
                </a:cubicBezTo>
                <a:lnTo>
                  <a:pt x="1028003" y="4524390"/>
                </a:lnTo>
                <a:cubicBezTo>
                  <a:pt x="1028856" y="4524390"/>
                  <a:pt x="1029281" y="4524390"/>
                  <a:pt x="1029707" y="4523123"/>
                </a:cubicBezTo>
                <a:lnTo>
                  <a:pt x="1096605" y="4317483"/>
                </a:lnTo>
                <a:cubicBezTo>
                  <a:pt x="1097031" y="4315794"/>
                  <a:pt x="1096180" y="4314950"/>
                  <a:pt x="1094900" y="4314950"/>
                </a:cubicBezTo>
                <a:lnTo>
                  <a:pt x="1048882" y="4314950"/>
                </a:lnTo>
                <a:cubicBezTo>
                  <a:pt x="1048029" y="4314950"/>
                  <a:pt x="1047178" y="4314950"/>
                  <a:pt x="1046752" y="4316216"/>
                </a:cubicBezTo>
                <a:lnTo>
                  <a:pt x="996472" y="4477942"/>
                </a:lnTo>
                <a:cubicBezTo>
                  <a:pt x="994768" y="4483854"/>
                  <a:pt x="988803" y="4483854"/>
                  <a:pt x="987098" y="4477942"/>
                </a:cubicBezTo>
                <a:lnTo>
                  <a:pt x="935967" y="4316216"/>
                </a:lnTo>
                <a:cubicBezTo>
                  <a:pt x="935539" y="4314950"/>
                  <a:pt x="934688" y="4314950"/>
                  <a:pt x="933835" y="4314950"/>
                </a:cubicBezTo>
                <a:close/>
                <a:moveTo>
                  <a:pt x="2000634" y="4309883"/>
                </a:moveTo>
                <a:cubicBezTo>
                  <a:pt x="1972085" y="4309883"/>
                  <a:pt x="1954615" y="4320861"/>
                  <a:pt x="1943110" y="4336062"/>
                </a:cubicBezTo>
                <a:cubicBezTo>
                  <a:pt x="1940128" y="4339864"/>
                  <a:pt x="1935016" y="4338175"/>
                  <a:pt x="1935016" y="4334375"/>
                </a:cubicBezTo>
                <a:lnTo>
                  <a:pt x="1935016" y="4316640"/>
                </a:lnTo>
                <a:cubicBezTo>
                  <a:pt x="1935016" y="4315794"/>
                  <a:pt x="1934163" y="4314951"/>
                  <a:pt x="1933311" y="4314951"/>
                </a:cubicBezTo>
                <a:lnTo>
                  <a:pt x="1893258" y="4314951"/>
                </a:lnTo>
                <a:cubicBezTo>
                  <a:pt x="1892405" y="4314951"/>
                  <a:pt x="1891554" y="4315794"/>
                  <a:pt x="1891554" y="4316640"/>
                </a:cubicBezTo>
                <a:lnTo>
                  <a:pt x="1891554" y="4522702"/>
                </a:lnTo>
                <a:cubicBezTo>
                  <a:pt x="1891554" y="4523547"/>
                  <a:pt x="1892405" y="4524391"/>
                  <a:pt x="1893258" y="4524391"/>
                </a:cubicBezTo>
                <a:lnTo>
                  <a:pt x="1936292" y="4524391"/>
                </a:lnTo>
                <a:cubicBezTo>
                  <a:pt x="1937145" y="4524391"/>
                  <a:pt x="1937997" y="4523548"/>
                  <a:pt x="1937997" y="4522702"/>
                </a:cubicBezTo>
                <a:lnTo>
                  <a:pt x="1937997" y="4401936"/>
                </a:lnTo>
                <a:cubicBezTo>
                  <a:pt x="1937997" y="4373222"/>
                  <a:pt x="1958877" y="4353376"/>
                  <a:pt x="1987851" y="4353376"/>
                </a:cubicBezTo>
                <a:cubicBezTo>
                  <a:pt x="2015547" y="4353376"/>
                  <a:pt x="2034721" y="4371111"/>
                  <a:pt x="2034721" y="4400669"/>
                </a:cubicBezTo>
                <a:lnTo>
                  <a:pt x="2034721" y="4522702"/>
                </a:lnTo>
                <a:cubicBezTo>
                  <a:pt x="2034721" y="4523547"/>
                  <a:pt x="2035574" y="4524391"/>
                  <a:pt x="2036425" y="4524391"/>
                </a:cubicBezTo>
                <a:lnTo>
                  <a:pt x="2079461" y="4524391"/>
                </a:lnTo>
                <a:cubicBezTo>
                  <a:pt x="2080313" y="4524391"/>
                  <a:pt x="2081166" y="4523547"/>
                  <a:pt x="2081166" y="4522702"/>
                </a:cubicBezTo>
                <a:lnTo>
                  <a:pt x="2081166" y="4389689"/>
                </a:lnTo>
                <a:cubicBezTo>
                  <a:pt x="2081166" y="4341553"/>
                  <a:pt x="2048782" y="4309883"/>
                  <a:pt x="2000634" y="4309883"/>
                </a:cubicBezTo>
                <a:close/>
                <a:moveTo>
                  <a:pt x="2209460" y="4308616"/>
                </a:moveTo>
                <a:cubicBezTo>
                  <a:pt x="2143138" y="4308616"/>
                  <a:pt x="2103427" y="4358888"/>
                  <a:pt x="2103427" y="4420494"/>
                </a:cubicBezTo>
                <a:cubicBezTo>
                  <a:pt x="2103427" y="4485188"/>
                  <a:pt x="2147296" y="4530723"/>
                  <a:pt x="2210500" y="4530723"/>
                </a:cubicBezTo>
                <a:cubicBezTo>
                  <a:pt x="2235865" y="4530723"/>
                  <a:pt x="2257696" y="4523924"/>
                  <a:pt x="2275160" y="4510738"/>
                </a:cubicBezTo>
                <a:cubicBezTo>
                  <a:pt x="2299070" y="4494049"/>
                  <a:pt x="2309673" y="4465204"/>
                  <a:pt x="2309673" y="4459847"/>
                </a:cubicBezTo>
                <a:cubicBezTo>
                  <a:pt x="2309673" y="4458610"/>
                  <a:pt x="2308841" y="4457993"/>
                  <a:pt x="2308009" y="4457993"/>
                </a:cubicBezTo>
                <a:lnTo>
                  <a:pt x="2264556" y="4457993"/>
                </a:lnTo>
                <a:cubicBezTo>
                  <a:pt x="2263101" y="4457993"/>
                  <a:pt x="2262269" y="4458610"/>
                  <a:pt x="2261438" y="4459847"/>
                </a:cubicBezTo>
                <a:cubicBezTo>
                  <a:pt x="2252498" y="4476741"/>
                  <a:pt x="2237736" y="4488486"/>
                  <a:pt x="2210500" y="4488486"/>
                </a:cubicBezTo>
                <a:cubicBezTo>
                  <a:pt x="2178482" y="4488486"/>
                  <a:pt x="2154573" y="4467470"/>
                  <a:pt x="2150414" y="4432444"/>
                </a:cubicBezTo>
                <a:lnTo>
                  <a:pt x="2310712" y="4432444"/>
                </a:lnTo>
                <a:cubicBezTo>
                  <a:pt x="2312998" y="4432444"/>
                  <a:pt x="2314038" y="4431413"/>
                  <a:pt x="2314247" y="4428529"/>
                </a:cubicBezTo>
                <a:cubicBezTo>
                  <a:pt x="2318613" y="4367748"/>
                  <a:pt x="2284100" y="4308616"/>
                  <a:pt x="2209460" y="4308616"/>
                </a:cubicBezTo>
                <a:close/>
                <a:moveTo>
                  <a:pt x="1759787" y="4308616"/>
                </a:moveTo>
                <a:cubicBezTo>
                  <a:pt x="1696724" y="4308616"/>
                  <a:pt x="1651132" y="4353376"/>
                  <a:pt x="1651132" y="4420093"/>
                </a:cubicBezTo>
                <a:cubicBezTo>
                  <a:pt x="1651132" y="4485542"/>
                  <a:pt x="1696724" y="4530726"/>
                  <a:pt x="1759787" y="4530726"/>
                </a:cubicBezTo>
                <a:cubicBezTo>
                  <a:pt x="1823702" y="4530726"/>
                  <a:pt x="1869294" y="4485543"/>
                  <a:pt x="1869294" y="4420093"/>
                </a:cubicBezTo>
                <a:cubicBezTo>
                  <a:pt x="1869294" y="4353797"/>
                  <a:pt x="1823702" y="4308616"/>
                  <a:pt x="1759787" y="4308616"/>
                </a:cubicBezTo>
                <a:close/>
                <a:moveTo>
                  <a:pt x="1202177" y="4308616"/>
                </a:moveTo>
                <a:cubicBezTo>
                  <a:pt x="1135855" y="4308616"/>
                  <a:pt x="1096144" y="4358888"/>
                  <a:pt x="1096144" y="4420494"/>
                </a:cubicBezTo>
                <a:cubicBezTo>
                  <a:pt x="1096144" y="4485188"/>
                  <a:pt x="1140013" y="4530723"/>
                  <a:pt x="1203217" y="4530723"/>
                </a:cubicBezTo>
                <a:cubicBezTo>
                  <a:pt x="1228582" y="4530723"/>
                  <a:pt x="1250413" y="4523924"/>
                  <a:pt x="1267877" y="4510738"/>
                </a:cubicBezTo>
                <a:cubicBezTo>
                  <a:pt x="1291787" y="4494049"/>
                  <a:pt x="1302390" y="4465204"/>
                  <a:pt x="1302390" y="4459847"/>
                </a:cubicBezTo>
                <a:cubicBezTo>
                  <a:pt x="1302390" y="4458610"/>
                  <a:pt x="1301558" y="4457993"/>
                  <a:pt x="1300726" y="4457993"/>
                </a:cubicBezTo>
                <a:lnTo>
                  <a:pt x="1257273" y="4457993"/>
                </a:lnTo>
                <a:cubicBezTo>
                  <a:pt x="1255818" y="4457993"/>
                  <a:pt x="1254986" y="4458610"/>
                  <a:pt x="1254154" y="4459847"/>
                </a:cubicBezTo>
                <a:cubicBezTo>
                  <a:pt x="1245214" y="4476741"/>
                  <a:pt x="1230453" y="4488486"/>
                  <a:pt x="1203216" y="4488486"/>
                </a:cubicBezTo>
                <a:cubicBezTo>
                  <a:pt x="1171199" y="4488486"/>
                  <a:pt x="1147289" y="4467470"/>
                  <a:pt x="1143131" y="4432444"/>
                </a:cubicBezTo>
                <a:lnTo>
                  <a:pt x="1303429" y="4432444"/>
                </a:lnTo>
                <a:cubicBezTo>
                  <a:pt x="1305715" y="4432444"/>
                  <a:pt x="1306755" y="4431413"/>
                  <a:pt x="1306964" y="4428529"/>
                </a:cubicBezTo>
                <a:cubicBezTo>
                  <a:pt x="1311329" y="4367748"/>
                  <a:pt x="1276817" y="4308616"/>
                  <a:pt x="1202177" y="4308616"/>
                </a:cubicBezTo>
                <a:close/>
                <a:moveTo>
                  <a:pt x="438908" y="4246614"/>
                </a:moveTo>
                <a:cubicBezTo>
                  <a:pt x="403943" y="4246614"/>
                  <a:pt x="375599" y="4274703"/>
                  <a:pt x="375599" y="4309353"/>
                </a:cubicBezTo>
                <a:cubicBezTo>
                  <a:pt x="375599" y="4344002"/>
                  <a:pt x="403943" y="4372091"/>
                  <a:pt x="438908" y="4372091"/>
                </a:cubicBezTo>
                <a:cubicBezTo>
                  <a:pt x="473872" y="4372091"/>
                  <a:pt x="502217" y="4344002"/>
                  <a:pt x="502217" y="4309353"/>
                </a:cubicBezTo>
                <a:cubicBezTo>
                  <a:pt x="502217" y="4274703"/>
                  <a:pt x="473872" y="4246614"/>
                  <a:pt x="438908" y="4246614"/>
                </a:cubicBezTo>
                <a:close/>
                <a:moveTo>
                  <a:pt x="1614645" y="4236726"/>
                </a:moveTo>
                <a:cubicBezTo>
                  <a:pt x="1580983" y="4236726"/>
                  <a:pt x="1560956" y="4251927"/>
                  <a:pt x="1560956" y="4286130"/>
                </a:cubicBezTo>
                <a:lnTo>
                  <a:pt x="1560956" y="4314951"/>
                </a:lnTo>
                <a:lnTo>
                  <a:pt x="1532033" y="4314951"/>
                </a:lnTo>
                <a:cubicBezTo>
                  <a:pt x="1531182" y="4314951"/>
                  <a:pt x="1530331" y="4315795"/>
                  <a:pt x="1530331" y="4316640"/>
                </a:cubicBezTo>
                <a:lnTo>
                  <a:pt x="1530331" y="4356332"/>
                </a:lnTo>
                <a:cubicBezTo>
                  <a:pt x="1530331" y="4357176"/>
                  <a:pt x="1531182" y="4358021"/>
                  <a:pt x="1532033" y="4358021"/>
                </a:cubicBezTo>
                <a:lnTo>
                  <a:pt x="1560956" y="4358021"/>
                </a:lnTo>
                <a:lnTo>
                  <a:pt x="1560956" y="4522701"/>
                </a:lnTo>
                <a:cubicBezTo>
                  <a:pt x="1560956" y="4523547"/>
                  <a:pt x="1561809" y="4524390"/>
                  <a:pt x="1562661" y="4524390"/>
                </a:cubicBezTo>
                <a:lnTo>
                  <a:pt x="1604846" y="4524390"/>
                </a:lnTo>
                <a:cubicBezTo>
                  <a:pt x="1605697" y="4524390"/>
                  <a:pt x="1606550" y="4523547"/>
                  <a:pt x="1606550" y="4522701"/>
                </a:cubicBezTo>
                <a:lnTo>
                  <a:pt x="1606550" y="4358021"/>
                </a:lnTo>
                <a:lnTo>
                  <a:pt x="1645619" y="4358021"/>
                </a:lnTo>
                <a:cubicBezTo>
                  <a:pt x="1646470" y="4358021"/>
                  <a:pt x="1647323" y="4357175"/>
                  <a:pt x="1647323" y="4356332"/>
                </a:cubicBezTo>
                <a:lnTo>
                  <a:pt x="1647323" y="4316639"/>
                </a:lnTo>
                <a:cubicBezTo>
                  <a:pt x="1647323" y="4315794"/>
                  <a:pt x="1646470" y="4314950"/>
                  <a:pt x="1645619" y="4314950"/>
                </a:cubicBezTo>
                <a:lnTo>
                  <a:pt x="1606550" y="4314950"/>
                </a:lnTo>
                <a:lnTo>
                  <a:pt x="1606550" y="4297109"/>
                </a:lnTo>
                <a:cubicBezTo>
                  <a:pt x="1606550" y="4284864"/>
                  <a:pt x="1611662" y="4279796"/>
                  <a:pt x="1624872" y="4279796"/>
                </a:cubicBezTo>
                <a:lnTo>
                  <a:pt x="1652941" y="4279796"/>
                </a:lnTo>
                <a:cubicBezTo>
                  <a:pt x="1653795" y="4279796"/>
                  <a:pt x="1654646" y="4278951"/>
                  <a:pt x="1654646" y="4278107"/>
                </a:cubicBezTo>
                <a:lnTo>
                  <a:pt x="1654646" y="4238415"/>
                </a:lnTo>
                <a:cubicBezTo>
                  <a:pt x="1654646" y="4237571"/>
                  <a:pt x="1653795" y="4236726"/>
                  <a:pt x="1652941" y="4236726"/>
                </a:cubicBezTo>
                <a:close/>
                <a:moveTo>
                  <a:pt x="1487666" y="4235274"/>
                </a:moveTo>
                <a:cubicBezTo>
                  <a:pt x="1472325" y="4235274"/>
                  <a:pt x="1458691" y="4247942"/>
                  <a:pt x="1458691" y="4263142"/>
                </a:cubicBezTo>
                <a:cubicBezTo>
                  <a:pt x="1458691" y="4278345"/>
                  <a:pt x="1472325" y="4291012"/>
                  <a:pt x="1487666" y="4291012"/>
                </a:cubicBezTo>
                <a:cubicBezTo>
                  <a:pt x="1503005" y="4291012"/>
                  <a:pt x="1516640" y="4278345"/>
                  <a:pt x="1516640" y="4263142"/>
                </a:cubicBezTo>
                <a:cubicBezTo>
                  <a:pt x="1516640" y="4247941"/>
                  <a:pt x="1503005" y="4235274"/>
                  <a:pt x="1487666" y="4235274"/>
                </a:cubicBezTo>
                <a:close/>
                <a:moveTo>
                  <a:pt x="727909" y="4058966"/>
                </a:moveTo>
                <a:cubicBezTo>
                  <a:pt x="692944" y="4058966"/>
                  <a:pt x="664600" y="4087055"/>
                  <a:pt x="664600" y="4121705"/>
                </a:cubicBezTo>
                <a:cubicBezTo>
                  <a:pt x="664600" y="4140513"/>
                  <a:pt x="674262" y="4156712"/>
                  <a:pt x="686350" y="4168690"/>
                </a:cubicBezTo>
                <a:cubicBezTo>
                  <a:pt x="701543" y="4183747"/>
                  <a:pt x="715252" y="4198542"/>
                  <a:pt x="715252" y="4216430"/>
                </a:cubicBezTo>
                <a:cubicBezTo>
                  <a:pt x="715252" y="4234318"/>
                  <a:pt x="699115" y="4249254"/>
                  <a:pt x="686155" y="4262099"/>
                </a:cubicBezTo>
                <a:cubicBezTo>
                  <a:pt x="673542" y="4274598"/>
                  <a:pt x="664600" y="4290208"/>
                  <a:pt x="664600" y="4308926"/>
                </a:cubicBezTo>
                <a:cubicBezTo>
                  <a:pt x="664600" y="4343576"/>
                  <a:pt x="692944" y="4371665"/>
                  <a:pt x="727909" y="4371665"/>
                </a:cubicBezTo>
                <a:cubicBezTo>
                  <a:pt x="762874" y="4371665"/>
                  <a:pt x="791217" y="4343576"/>
                  <a:pt x="791217" y="4308926"/>
                </a:cubicBezTo>
                <a:cubicBezTo>
                  <a:pt x="791217" y="4290094"/>
                  <a:pt x="782024" y="4274391"/>
                  <a:pt x="769416" y="4261898"/>
                </a:cubicBezTo>
                <a:cubicBezTo>
                  <a:pt x="756632" y="4249229"/>
                  <a:pt x="740773" y="4234318"/>
                  <a:pt x="740773" y="4216430"/>
                </a:cubicBezTo>
                <a:cubicBezTo>
                  <a:pt x="740773" y="4198542"/>
                  <a:pt x="754267" y="4183724"/>
                  <a:pt x="769298" y="4168829"/>
                </a:cubicBezTo>
                <a:cubicBezTo>
                  <a:pt x="781448" y="4156788"/>
                  <a:pt x="791217" y="4140590"/>
                  <a:pt x="791217" y="4121705"/>
                </a:cubicBezTo>
                <a:cubicBezTo>
                  <a:pt x="791217" y="4087055"/>
                  <a:pt x="762874" y="4058966"/>
                  <a:pt x="727909" y="4058966"/>
                </a:cubicBezTo>
                <a:close/>
                <a:moveTo>
                  <a:pt x="439053" y="4058966"/>
                </a:moveTo>
                <a:cubicBezTo>
                  <a:pt x="404008" y="4058966"/>
                  <a:pt x="375599" y="4087119"/>
                  <a:pt x="375599" y="4121848"/>
                </a:cubicBezTo>
                <a:cubicBezTo>
                  <a:pt x="375599" y="4156577"/>
                  <a:pt x="404008" y="4184730"/>
                  <a:pt x="439053" y="4184730"/>
                </a:cubicBezTo>
                <a:cubicBezTo>
                  <a:pt x="474097" y="4184730"/>
                  <a:pt x="502506" y="4156577"/>
                  <a:pt x="502506" y="4121848"/>
                </a:cubicBezTo>
                <a:cubicBezTo>
                  <a:pt x="502506" y="4087119"/>
                  <a:pt x="474097" y="4058966"/>
                  <a:pt x="439053" y="4058966"/>
                </a:cubicBezTo>
                <a:close/>
                <a:moveTo>
                  <a:pt x="0" y="0"/>
                </a:moveTo>
                <a:lnTo>
                  <a:pt x="2911646" y="0"/>
                </a:lnTo>
                <a:cubicBezTo>
                  <a:pt x="3014291" y="0"/>
                  <a:pt x="3097471" y="83162"/>
                  <a:pt x="3097471" y="185782"/>
                </a:cubicBezTo>
                <a:lnTo>
                  <a:pt x="3097471" y="4895100"/>
                </a:lnTo>
                <a:lnTo>
                  <a:pt x="0" y="4895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31F2CE-5695-83C8-7B7E-25EE000291ED}"/>
              </a:ext>
            </a:extLst>
          </p:cNvPr>
          <p:cNvGrpSpPr/>
          <p:nvPr userDrawn="1"/>
        </p:nvGrpSpPr>
        <p:grpSpPr>
          <a:xfrm>
            <a:off x="24666992" y="6316819"/>
            <a:ext cx="3362170" cy="2308324"/>
            <a:chOff x="12347859" y="2346956"/>
            <a:chExt cx="1681523" cy="1154162"/>
          </a:xfrm>
        </p:grpSpPr>
        <p:sp>
          <p:nvSpPr>
            <p:cNvPr id="6" name="textruta 12">
              <a:extLst>
                <a:ext uri="{FF2B5EF4-FFF2-40B4-BE49-F238E27FC236}">
                  <a16:creationId xmlns:a16="http://schemas.microsoft.com/office/drawing/2014/main" id="{68789300-8E35-E4C0-9E68-E71AF0FC1FDE}"/>
                </a:ext>
              </a:extLst>
            </p:cNvPr>
            <p:cNvSpPr txBox="1"/>
            <p:nvPr userDrawn="1"/>
          </p:nvSpPr>
          <p:spPr>
            <a:xfrm>
              <a:off x="12347859" y="2346956"/>
              <a:ext cx="1681523" cy="115416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If you need to change the color of the logo, right-click outside work area, choose 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from context menu and choose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Solid fill – White or Black</a:t>
              </a:r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.</a:t>
              </a:r>
            </a:p>
            <a:p>
              <a:endParaRPr lang="en-US" sz="1800" b="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="0" baseline="0" dirty="0">
                  <a:latin typeface="+mn-lt"/>
                  <a:cs typeface="Arial" panose="020B0604020202020204" pitchFamily="34" charset="0"/>
                </a:rPr>
                <a:t>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10D19D-F37B-27D4-E475-47E9FEBBB652}"/>
                </a:ext>
              </a:extLst>
            </p:cNvPr>
            <p:cNvSpPr/>
            <p:nvPr userDrawn="1"/>
          </p:nvSpPr>
          <p:spPr>
            <a:xfrm>
              <a:off x="12447545" y="3204753"/>
              <a:ext cx="274101" cy="2741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178D0D-C29E-62D4-D572-62943857BC6A}"/>
                </a:ext>
              </a:extLst>
            </p:cNvPr>
            <p:cNvSpPr/>
            <p:nvPr userDrawn="1"/>
          </p:nvSpPr>
          <p:spPr>
            <a:xfrm>
              <a:off x="12804596" y="3204753"/>
              <a:ext cx="274101" cy="2741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</p:grp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CCE3C9-CB94-D44D-4D0A-122CDEE42D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2755" y="736601"/>
            <a:ext cx="7781173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7CB1B7AE-492D-D2F4-6065-EDB65F8C87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2755" y="1860359"/>
            <a:ext cx="7781173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5D45EC-13FB-2238-F692-BD69BC825F78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DB9FE63-56A0-8DBC-F417-3A857DB566BE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38" name="textruta 12">
                <a:extLst>
                  <a:ext uri="{FF2B5EF4-FFF2-40B4-BE49-F238E27FC236}">
                    <a16:creationId xmlns:a16="http://schemas.microsoft.com/office/drawing/2014/main" id="{C2096A4F-9AC1-3794-F8DA-BCBCEE4C607F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4A35D56-C0D7-ABB1-729A-602211612994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40" name="Picture 9">
                  <a:extLst>
                    <a:ext uri="{FF2B5EF4-FFF2-40B4-BE49-F238E27FC236}">
                      <a16:creationId xmlns:a16="http://schemas.microsoft.com/office/drawing/2014/main" id="{CAD9CF64-7F3E-171A-5DE0-9884756CC6B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41" name="Oval 4">
                  <a:extLst>
                    <a:ext uri="{FF2B5EF4-FFF2-40B4-BE49-F238E27FC236}">
                      <a16:creationId xmlns:a16="http://schemas.microsoft.com/office/drawing/2014/main" id="{B9CFDC9D-1422-47B6-8939-0AD122788BAD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42" name="Connector: Elbow 131">
                  <a:extLst>
                    <a:ext uri="{FF2B5EF4-FFF2-40B4-BE49-F238E27FC236}">
                      <a16:creationId xmlns:a16="http://schemas.microsoft.com/office/drawing/2014/main" id="{32B50614-F42E-C6E6-B3FE-E8364B4275A4}"/>
                    </a:ext>
                  </a:extLst>
                </p:cNvPr>
                <p:cNvCxnSpPr>
                  <a:cxnSpLocks/>
                  <a:endCxn id="41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BAEB699-9B1F-1C0F-2D6D-CDA94AD82C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E5359CE-F5F0-3AA8-58C3-BBF8AE0DB294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E07EF6D-3594-29CD-5575-EF62F205CFFC}"/>
                </a:ext>
              </a:extLst>
            </p:cNvPr>
            <p:cNvCxnSpPr>
              <a:cxnSpLocks/>
              <a:endCxn id="35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9D230B-54AB-F5C0-F92E-50DA19E828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1470" y="4140299"/>
            <a:ext cx="4858734" cy="6449042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A99D548-3363-0B02-83CD-484AB10689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650821" y="4140299"/>
            <a:ext cx="4858734" cy="6449042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9ECBBE8-0293-2519-4ADB-EE2F69CD347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30683" y="4140299"/>
            <a:ext cx="4858734" cy="6449042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7706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756" y="3924300"/>
            <a:ext cx="5453232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5C951D-2937-8460-FF8E-0180B243EBC5}"/>
              </a:ext>
            </a:extLst>
          </p:cNvPr>
          <p:cNvCxnSpPr>
            <a:cxnSpLocks/>
          </p:cNvCxnSpPr>
          <p:nvPr userDrawn="1"/>
        </p:nvCxnSpPr>
        <p:spPr>
          <a:xfrm>
            <a:off x="12188213" y="3977320"/>
            <a:ext cx="0" cy="73608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14BC64-9A4F-6B7A-15DF-672EE03B5EF4}"/>
              </a:ext>
            </a:extLst>
          </p:cNvPr>
          <p:cNvCxnSpPr>
            <a:cxnSpLocks/>
          </p:cNvCxnSpPr>
          <p:nvPr userDrawn="1"/>
        </p:nvCxnSpPr>
        <p:spPr>
          <a:xfrm>
            <a:off x="17992257" y="3977320"/>
            <a:ext cx="0" cy="73608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5A65EC-9D06-155D-8FE1-3C652D1B9811}"/>
              </a:ext>
            </a:extLst>
          </p:cNvPr>
          <p:cNvCxnSpPr>
            <a:cxnSpLocks/>
          </p:cNvCxnSpPr>
          <p:nvPr userDrawn="1"/>
        </p:nvCxnSpPr>
        <p:spPr>
          <a:xfrm>
            <a:off x="6384169" y="3977320"/>
            <a:ext cx="0" cy="73572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E40CC89B-44E4-2E95-04DD-8DB6B365C3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9330" y="3924300"/>
            <a:ext cx="5453232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FD23E78-14D6-3269-B102-2F3B2A9A3E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92462" y="3924300"/>
            <a:ext cx="5453232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A74A26D4-057C-4434-CDEF-A7F698BD34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182154" y="3924300"/>
            <a:ext cx="5453232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ED7F1732-02B1-C2FB-557D-6C3A5FC48E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3AF672DE-E77A-8489-83A7-6B9B9ACD7B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6297477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757" y="5079784"/>
            <a:ext cx="3463000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B939A0A-BB8D-7AD2-CFF4-7EF9EE6F8D0A}"/>
              </a:ext>
            </a:extLst>
          </p:cNvPr>
          <p:cNvCxnSpPr>
            <a:cxnSpLocks/>
          </p:cNvCxnSpPr>
          <p:nvPr userDrawn="1"/>
        </p:nvCxnSpPr>
        <p:spPr>
          <a:xfrm>
            <a:off x="4467950" y="3076810"/>
            <a:ext cx="0" cy="81101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18E4E2-6C15-731A-ED03-14F4AB1E3C58}"/>
              </a:ext>
            </a:extLst>
          </p:cNvPr>
          <p:cNvCxnSpPr>
            <a:cxnSpLocks/>
          </p:cNvCxnSpPr>
          <p:nvPr userDrawn="1"/>
        </p:nvCxnSpPr>
        <p:spPr>
          <a:xfrm>
            <a:off x="8335681" y="3076810"/>
            <a:ext cx="0" cy="81101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77A8A0-8C53-2892-3A9C-38098F94743D}"/>
              </a:ext>
            </a:extLst>
          </p:cNvPr>
          <p:cNvCxnSpPr>
            <a:cxnSpLocks/>
          </p:cNvCxnSpPr>
          <p:nvPr userDrawn="1"/>
        </p:nvCxnSpPr>
        <p:spPr>
          <a:xfrm>
            <a:off x="12203411" y="3076810"/>
            <a:ext cx="0" cy="81101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84D7A9-4EB7-BB90-C449-FDB799AF1C6C}"/>
              </a:ext>
            </a:extLst>
          </p:cNvPr>
          <p:cNvCxnSpPr>
            <a:cxnSpLocks/>
          </p:cNvCxnSpPr>
          <p:nvPr userDrawn="1"/>
        </p:nvCxnSpPr>
        <p:spPr>
          <a:xfrm>
            <a:off x="16071142" y="3076810"/>
            <a:ext cx="0" cy="81101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62EBB8-31E6-9CFF-12CE-33A648DBDA56}"/>
              </a:ext>
            </a:extLst>
          </p:cNvPr>
          <p:cNvCxnSpPr>
            <a:cxnSpLocks/>
          </p:cNvCxnSpPr>
          <p:nvPr userDrawn="1"/>
        </p:nvCxnSpPr>
        <p:spPr>
          <a:xfrm>
            <a:off x="19938870" y="3076810"/>
            <a:ext cx="0" cy="81101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86560A-F292-84AF-D098-7686EFFB42D3}"/>
              </a:ext>
            </a:extLst>
          </p:cNvPr>
          <p:cNvCxnSpPr/>
          <p:nvPr userDrawn="1"/>
        </p:nvCxnSpPr>
        <p:spPr>
          <a:xfrm>
            <a:off x="757353" y="4775354"/>
            <a:ext cx="2287754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AC5FD5-9285-629F-4A60-64FE5F0DE3B7}"/>
              </a:ext>
            </a:extLst>
          </p:cNvPr>
          <p:cNvCxnSpPr/>
          <p:nvPr userDrawn="1"/>
        </p:nvCxnSpPr>
        <p:spPr>
          <a:xfrm>
            <a:off x="757353" y="5862474"/>
            <a:ext cx="2287754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0E3A88-155F-3295-46ED-266F397CB1FE}"/>
              </a:ext>
            </a:extLst>
          </p:cNvPr>
          <p:cNvCxnSpPr/>
          <p:nvPr userDrawn="1"/>
        </p:nvCxnSpPr>
        <p:spPr>
          <a:xfrm>
            <a:off x="757353" y="6949594"/>
            <a:ext cx="2287754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4276297-FE79-5177-457C-A06553669D87}"/>
              </a:ext>
            </a:extLst>
          </p:cNvPr>
          <p:cNvCxnSpPr/>
          <p:nvPr userDrawn="1"/>
        </p:nvCxnSpPr>
        <p:spPr>
          <a:xfrm>
            <a:off x="757353" y="8036714"/>
            <a:ext cx="2287754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72A685-DA7A-DD7B-8833-F8D193461264}"/>
              </a:ext>
            </a:extLst>
          </p:cNvPr>
          <p:cNvCxnSpPr/>
          <p:nvPr userDrawn="1"/>
        </p:nvCxnSpPr>
        <p:spPr>
          <a:xfrm>
            <a:off x="757353" y="9123834"/>
            <a:ext cx="2287754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E03C8B-A74F-BF31-A0F2-838E4CA91BC8}"/>
              </a:ext>
            </a:extLst>
          </p:cNvPr>
          <p:cNvCxnSpPr/>
          <p:nvPr userDrawn="1"/>
        </p:nvCxnSpPr>
        <p:spPr>
          <a:xfrm>
            <a:off x="757353" y="10210954"/>
            <a:ext cx="2287754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0E1B59ED-1159-5E4D-375B-2241647B85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2757" y="6165634"/>
            <a:ext cx="3463000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2">
            <a:extLst>
              <a:ext uri="{FF2B5EF4-FFF2-40B4-BE49-F238E27FC236}">
                <a16:creationId xmlns:a16="http://schemas.microsoft.com/office/drawing/2014/main" id="{2158E3DC-2BB6-E796-C336-1AFB24F8B5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2757" y="7257834"/>
            <a:ext cx="3463000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22">
            <a:extLst>
              <a:ext uri="{FF2B5EF4-FFF2-40B4-BE49-F238E27FC236}">
                <a16:creationId xmlns:a16="http://schemas.microsoft.com/office/drawing/2014/main" id="{135F7DB0-02E1-E9C9-D7A5-FB26C4A536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2757" y="8343684"/>
            <a:ext cx="3463000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7EE505D9-199E-95DE-A5C2-F66492D7B9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2757" y="9429534"/>
            <a:ext cx="3463000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FDDC228B-FA54-8A55-6A84-95C7F274B7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2757" y="10515384"/>
            <a:ext cx="3463000" cy="62539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A409A9-1D3F-8084-A34E-D9F8ED46E6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093FF619-B432-9F19-124E-B12A5FCA9C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35228968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16F1520-AB6A-8B1E-0E60-5416893D6900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8F27F74-602B-7BED-3FB4-6DAF153CFD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51494" y="2809460"/>
            <a:ext cx="11252443" cy="9160292"/>
          </a:xfrm>
          <a:noFill/>
        </p:spPr>
        <p:txBody>
          <a:bodyPr tIns="72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137A37E-857A-2895-7046-5A9739714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B4C4A44-B658-765B-49AC-D99BC3F8C2E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409" y="1860356"/>
            <a:ext cx="22893485" cy="121680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9735207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5DD7FDD0-9B97-490B-B179-B905FF802837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86E89900-FAA8-7A76-3A34-57649A153E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0137" y="3924300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0460AC61-BDF1-F140-9A65-6730984C838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200139" y="4434156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6" name="Text Placeholder 22">
            <a:extLst>
              <a:ext uri="{FF2B5EF4-FFF2-40B4-BE49-F238E27FC236}">
                <a16:creationId xmlns:a16="http://schemas.microsoft.com/office/drawing/2014/main" id="{0B79124A-1D99-CEAB-FAB7-6C192AA615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137" y="9506952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Picture Placeholder 32">
            <a:extLst>
              <a:ext uri="{FF2B5EF4-FFF2-40B4-BE49-F238E27FC236}">
                <a16:creationId xmlns:a16="http://schemas.microsoft.com/office/drawing/2014/main" id="{0FB1FD97-0342-EF3E-CE35-BB1AFD67CAA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200139" y="10016808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8" name="Text Placeholder 22">
            <a:extLst>
              <a:ext uri="{FF2B5EF4-FFF2-40B4-BE49-F238E27FC236}">
                <a16:creationId xmlns:a16="http://schemas.microsoft.com/office/drawing/2014/main" id="{9323C58B-7D45-D1C5-E72F-486310C1D1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0137" y="6719798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Picture Placeholder 32">
            <a:extLst>
              <a:ext uri="{FF2B5EF4-FFF2-40B4-BE49-F238E27FC236}">
                <a16:creationId xmlns:a16="http://schemas.microsoft.com/office/drawing/2014/main" id="{CF50D87F-144E-AB27-CB85-50D8F41B1E0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200139" y="7229654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0" name="Text Placeholder 22">
            <a:extLst>
              <a:ext uri="{FF2B5EF4-FFF2-40B4-BE49-F238E27FC236}">
                <a16:creationId xmlns:a16="http://schemas.microsoft.com/office/drawing/2014/main" id="{E910763E-AAEC-8797-1C09-BF44FF91B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75391" y="3924300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Picture Placeholder 32">
            <a:extLst>
              <a:ext uri="{FF2B5EF4-FFF2-40B4-BE49-F238E27FC236}">
                <a16:creationId xmlns:a16="http://schemas.microsoft.com/office/drawing/2014/main" id="{5790623F-F802-F508-3A5E-DE7D9912A2E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1475393" y="4434156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141AC20-7E6C-6183-333A-E9E3CAF48AD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475391" y="9506952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Picture Placeholder 32">
            <a:extLst>
              <a:ext uri="{FF2B5EF4-FFF2-40B4-BE49-F238E27FC236}">
                <a16:creationId xmlns:a16="http://schemas.microsoft.com/office/drawing/2014/main" id="{D5DF23BB-CAD5-2BDB-620E-C7403B6361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1475393" y="10016808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A096C0A4-45DA-525D-54F0-14E372C017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75391" y="6719798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Picture Placeholder 32">
            <a:extLst>
              <a:ext uri="{FF2B5EF4-FFF2-40B4-BE49-F238E27FC236}">
                <a16:creationId xmlns:a16="http://schemas.microsoft.com/office/drawing/2014/main" id="{B6939410-92E7-B58D-5866-0A6070CF720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1475393" y="7229654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6" name="Text Placeholder 22">
            <a:extLst>
              <a:ext uri="{FF2B5EF4-FFF2-40B4-BE49-F238E27FC236}">
                <a16:creationId xmlns:a16="http://schemas.microsoft.com/office/drawing/2014/main" id="{C44C07B6-7053-18B6-783E-BE0B5BB85B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025898" y="3924300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Picture Placeholder 32">
            <a:extLst>
              <a:ext uri="{FF2B5EF4-FFF2-40B4-BE49-F238E27FC236}">
                <a16:creationId xmlns:a16="http://schemas.microsoft.com/office/drawing/2014/main" id="{59D25DFD-5461-15D4-3F2E-303B6EFCECA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0025900" y="4434156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525FA67C-464B-2B7C-B9A0-8C1FE6BEEA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0025898" y="9506952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Picture Placeholder 32">
            <a:extLst>
              <a:ext uri="{FF2B5EF4-FFF2-40B4-BE49-F238E27FC236}">
                <a16:creationId xmlns:a16="http://schemas.microsoft.com/office/drawing/2014/main" id="{5B888F78-B716-096E-28E4-CA83A550236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0025900" y="10016808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0" name="Text Placeholder 22">
            <a:extLst>
              <a:ext uri="{FF2B5EF4-FFF2-40B4-BE49-F238E27FC236}">
                <a16:creationId xmlns:a16="http://schemas.microsoft.com/office/drawing/2014/main" id="{664AE053-1056-52DB-A069-C1145095A8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025898" y="6719798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Picture Placeholder 32">
            <a:extLst>
              <a:ext uri="{FF2B5EF4-FFF2-40B4-BE49-F238E27FC236}">
                <a16:creationId xmlns:a16="http://schemas.microsoft.com/office/drawing/2014/main" id="{66E72C5E-AB07-C990-FDFF-73A7A70B95C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5900" y="7229654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2" name="Text Placeholder 22">
            <a:extLst>
              <a:ext uri="{FF2B5EF4-FFF2-40B4-BE49-F238E27FC236}">
                <a16:creationId xmlns:a16="http://schemas.microsoft.com/office/drawing/2014/main" id="{3C72C08A-01EE-6546-99C5-1A652CF7185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750645" y="3924300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Picture Placeholder 32">
            <a:extLst>
              <a:ext uri="{FF2B5EF4-FFF2-40B4-BE49-F238E27FC236}">
                <a16:creationId xmlns:a16="http://schemas.microsoft.com/office/drawing/2014/main" id="{B27CB9B7-352D-D72F-6153-D812ABD5A01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5750647" y="4434156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4" name="Text Placeholder 22">
            <a:extLst>
              <a:ext uri="{FF2B5EF4-FFF2-40B4-BE49-F238E27FC236}">
                <a16:creationId xmlns:a16="http://schemas.microsoft.com/office/drawing/2014/main" id="{97ADCEE5-6B45-730C-329D-DADF5F0766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750645" y="9506952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32">
            <a:extLst>
              <a:ext uri="{FF2B5EF4-FFF2-40B4-BE49-F238E27FC236}">
                <a16:creationId xmlns:a16="http://schemas.microsoft.com/office/drawing/2014/main" id="{0F887972-5C9D-465C-EB96-4FD9FCCB9C1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5750647" y="10016808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6" name="Text Placeholder 22">
            <a:extLst>
              <a:ext uri="{FF2B5EF4-FFF2-40B4-BE49-F238E27FC236}">
                <a16:creationId xmlns:a16="http://schemas.microsoft.com/office/drawing/2014/main" id="{D9D5FC27-67DF-19FD-72ED-5B0C8441FF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750645" y="6719798"/>
            <a:ext cx="3610823" cy="501512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tabLst/>
              <a:defRPr sz="3199" b="0" i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Picture Placeholder 32">
            <a:extLst>
              <a:ext uri="{FF2B5EF4-FFF2-40B4-BE49-F238E27FC236}">
                <a16:creationId xmlns:a16="http://schemas.microsoft.com/office/drawing/2014/main" id="{6BCB0E72-3C92-55AF-3EEB-14189A801839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5750647" y="7229654"/>
            <a:ext cx="3610823" cy="1959768"/>
          </a:xfrm>
        </p:spPr>
        <p:txBody>
          <a:bodyPr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0A9005-A084-F155-101A-40295E97E0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149DF9C8-E4A4-60F0-6C82-4680C891BC6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522922-BDC4-9E0C-8657-41492BF92624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52DC7EE-39AA-DCA9-73D0-32E6C179D929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69" name="textruta 12">
                <a:extLst>
                  <a:ext uri="{FF2B5EF4-FFF2-40B4-BE49-F238E27FC236}">
                    <a16:creationId xmlns:a16="http://schemas.microsoft.com/office/drawing/2014/main" id="{EB69A98D-DB80-0E39-E972-305484E42877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8209523-4A9F-9BBF-435C-E849646E0C30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71" name="Picture 9">
                  <a:extLst>
                    <a:ext uri="{FF2B5EF4-FFF2-40B4-BE49-F238E27FC236}">
                      <a16:creationId xmlns:a16="http://schemas.microsoft.com/office/drawing/2014/main" id="{69658458-8908-7533-0C8F-8139435174D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72" name="Oval 4">
                  <a:extLst>
                    <a:ext uri="{FF2B5EF4-FFF2-40B4-BE49-F238E27FC236}">
                      <a16:creationId xmlns:a16="http://schemas.microsoft.com/office/drawing/2014/main" id="{F8956638-7433-E76B-1F7C-2BA52942D7CD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73" name="Connector: Elbow 131">
                  <a:extLst>
                    <a:ext uri="{FF2B5EF4-FFF2-40B4-BE49-F238E27FC236}">
                      <a16:creationId xmlns:a16="http://schemas.microsoft.com/office/drawing/2014/main" id="{42AF0E23-19FB-0E42-CBC9-B319C3477094}"/>
                    </a:ext>
                  </a:extLst>
                </p:cNvPr>
                <p:cNvCxnSpPr>
                  <a:cxnSpLocks/>
                  <a:endCxn id="72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03F379C-743F-68DB-7E01-B2D656E6F1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D0E684-6D37-010F-5557-392F6656AEE3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FCB323A3-6679-82A3-F405-6B023E0D7E91}"/>
                </a:ext>
              </a:extLst>
            </p:cNvPr>
            <p:cNvCxnSpPr>
              <a:cxnSpLocks/>
              <a:endCxn id="45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C151A-0F2B-E25E-B80A-EDDEEFA706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9" y="3916898"/>
            <a:ext cx="5794295" cy="75600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15682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59077AF0-5F06-8E7C-75F3-68C1B2765A4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430333" y="734401"/>
            <a:ext cx="13204560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B62732C-1467-BE2F-8F84-3C24E690B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430333" y="1860359"/>
            <a:ext cx="13204560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3444CB-88BE-43ED-9C7E-CC45DB695A0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430333" y="3905250"/>
            <a:ext cx="4219401" cy="2196000"/>
          </a:xfrm>
          <a:custGeom>
            <a:avLst/>
            <a:gdLst>
              <a:gd name="connsiteX0" fmla="*/ 183427 w 2110250"/>
              <a:gd name="connsiteY0" fmla="*/ 0 h 1100541"/>
              <a:gd name="connsiteX1" fmla="*/ 1926823 w 2110250"/>
              <a:gd name="connsiteY1" fmla="*/ 0 h 1100541"/>
              <a:gd name="connsiteX2" fmla="*/ 2110250 w 2110250"/>
              <a:gd name="connsiteY2" fmla="*/ 183427 h 1100541"/>
              <a:gd name="connsiteX3" fmla="*/ 2110250 w 2110250"/>
              <a:gd name="connsiteY3" fmla="*/ 917114 h 1100541"/>
              <a:gd name="connsiteX4" fmla="*/ 1926823 w 2110250"/>
              <a:gd name="connsiteY4" fmla="*/ 1100541 h 1100541"/>
              <a:gd name="connsiteX5" fmla="*/ 183427 w 2110250"/>
              <a:gd name="connsiteY5" fmla="*/ 1100541 h 1100541"/>
              <a:gd name="connsiteX6" fmla="*/ 0 w 2110250"/>
              <a:gd name="connsiteY6" fmla="*/ 917114 h 1100541"/>
              <a:gd name="connsiteX7" fmla="*/ 0 w 2110250"/>
              <a:gd name="connsiteY7" fmla="*/ 183427 h 1100541"/>
              <a:gd name="connsiteX8" fmla="*/ 183427 w 2110250"/>
              <a:gd name="connsiteY8" fmla="*/ 0 h 11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250" h="1100541">
                <a:moveTo>
                  <a:pt x="183427" y="0"/>
                </a:moveTo>
                <a:lnTo>
                  <a:pt x="1926823" y="0"/>
                </a:lnTo>
                <a:cubicBezTo>
                  <a:pt x="2028127" y="0"/>
                  <a:pt x="2110250" y="82123"/>
                  <a:pt x="2110250" y="183427"/>
                </a:cubicBezTo>
                <a:lnTo>
                  <a:pt x="2110250" y="917114"/>
                </a:lnTo>
                <a:cubicBezTo>
                  <a:pt x="2110250" y="1018418"/>
                  <a:pt x="2028127" y="1100541"/>
                  <a:pt x="1926823" y="1100541"/>
                </a:cubicBezTo>
                <a:lnTo>
                  <a:pt x="183427" y="1100541"/>
                </a:lnTo>
                <a:cubicBezTo>
                  <a:pt x="82123" y="1100541"/>
                  <a:pt x="0" y="1018418"/>
                  <a:pt x="0" y="917114"/>
                </a:cubicBezTo>
                <a:lnTo>
                  <a:pt x="0" y="183427"/>
                </a:lnTo>
                <a:cubicBezTo>
                  <a:pt x="0" y="82123"/>
                  <a:pt x="82123" y="0"/>
                  <a:pt x="18342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2000" b="0" i="0" cap="all" baseline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ADD TEXT of max 5 lines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DD7FDD0-9B97-490B-B179-B905FF802837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0460AC61-BDF1-F140-9A65-6730984C838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1406" y="3924300"/>
            <a:ext cx="9333419" cy="7049868"/>
          </a:xfrm>
        </p:spPr>
        <p:txBody>
          <a:bodyPr tIns="72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E778938-C4A3-7750-C547-58F99956FD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1408" y="734400"/>
            <a:ext cx="9333419" cy="2339976"/>
          </a:xfrm>
        </p:spPr>
        <p:txBody>
          <a:bodyPr/>
          <a:lstStyle>
            <a:lvl1pPr marL="19045" indent="0">
              <a:lnSpc>
                <a:spcPct val="80000"/>
              </a:lnSpc>
              <a:spcAft>
                <a:spcPts val="400"/>
              </a:spcAft>
              <a:buNone/>
              <a:tabLst/>
              <a:defRPr sz="16996" cap="all" baseline="0"/>
            </a:lvl1pPr>
            <a:lvl2pPr marL="19045" indent="0">
              <a:spcBef>
                <a:spcPts val="0"/>
              </a:spcBef>
              <a:buNone/>
              <a:tabLst/>
              <a:defRPr/>
            </a:lvl2pPr>
          </a:lstStyle>
          <a:p>
            <a:pPr lvl="0"/>
            <a:r>
              <a:rPr lang="en-US" dirty="0"/>
              <a:t>MODEL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4FC01FA-46E7-852C-E5A6-4C1441C5505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430333" y="6341710"/>
            <a:ext cx="4219401" cy="2196000"/>
          </a:xfrm>
          <a:custGeom>
            <a:avLst/>
            <a:gdLst>
              <a:gd name="connsiteX0" fmla="*/ 183427 w 2110250"/>
              <a:gd name="connsiteY0" fmla="*/ 0 h 1100541"/>
              <a:gd name="connsiteX1" fmla="*/ 1926823 w 2110250"/>
              <a:gd name="connsiteY1" fmla="*/ 0 h 1100541"/>
              <a:gd name="connsiteX2" fmla="*/ 2110250 w 2110250"/>
              <a:gd name="connsiteY2" fmla="*/ 183427 h 1100541"/>
              <a:gd name="connsiteX3" fmla="*/ 2110250 w 2110250"/>
              <a:gd name="connsiteY3" fmla="*/ 917114 h 1100541"/>
              <a:gd name="connsiteX4" fmla="*/ 1926823 w 2110250"/>
              <a:gd name="connsiteY4" fmla="*/ 1100541 h 1100541"/>
              <a:gd name="connsiteX5" fmla="*/ 183427 w 2110250"/>
              <a:gd name="connsiteY5" fmla="*/ 1100541 h 1100541"/>
              <a:gd name="connsiteX6" fmla="*/ 0 w 2110250"/>
              <a:gd name="connsiteY6" fmla="*/ 917114 h 1100541"/>
              <a:gd name="connsiteX7" fmla="*/ 0 w 2110250"/>
              <a:gd name="connsiteY7" fmla="*/ 183427 h 1100541"/>
              <a:gd name="connsiteX8" fmla="*/ 183427 w 2110250"/>
              <a:gd name="connsiteY8" fmla="*/ 0 h 11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250" h="1100541">
                <a:moveTo>
                  <a:pt x="183427" y="0"/>
                </a:moveTo>
                <a:lnTo>
                  <a:pt x="1926823" y="0"/>
                </a:lnTo>
                <a:cubicBezTo>
                  <a:pt x="2028127" y="0"/>
                  <a:pt x="2110250" y="82123"/>
                  <a:pt x="2110250" y="183427"/>
                </a:cubicBezTo>
                <a:lnTo>
                  <a:pt x="2110250" y="917114"/>
                </a:lnTo>
                <a:cubicBezTo>
                  <a:pt x="2110250" y="1018418"/>
                  <a:pt x="2028127" y="1100541"/>
                  <a:pt x="1926823" y="1100541"/>
                </a:cubicBezTo>
                <a:lnTo>
                  <a:pt x="183427" y="1100541"/>
                </a:lnTo>
                <a:cubicBezTo>
                  <a:pt x="82123" y="1100541"/>
                  <a:pt x="0" y="1018418"/>
                  <a:pt x="0" y="917114"/>
                </a:cubicBezTo>
                <a:lnTo>
                  <a:pt x="0" y="183427"/>
                </a:lnTo>
                <a:cubicBezTo>
                  <a:pt x="0" y="82123"/>
                  <a:pt x="82123" y="0"/>
                  <a:pt x="18342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2000" b="0" i="0" cap="all" baseline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ADD TEXT of max 5 lines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CC099A0-AB3A-1796-AB70-94BD0DDB6F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430333" y="8778168"/>
            <a:ext cx="4219401" cy="2196000"/>
          </a:xfrm>
          <a:custGeom>
            <a:avLst/>
            <a:gdLst>
              <a:gd name="connsiteX0" fmla="*/ 183427 w 2110250"/>
              <a:gd name="connsiteY0" fmla="*/ 0 h 1100541"/>
              <a:gd name="connsiteX1" fmla="*/ 1926823 w 2110250"/>
              <a:gd name="connsiteY1" fmla="*/ 0 h 1100541"/>
              <a:gd name="connsiteX2" fmla="*/ 2110250 w 2110250"/>
              <a:gd name="connsiteY2" fmla="*/ 183427 h 1100541"/>
              <a:gd name="connsiteX3" fmla="*/ 2110250 w 2110250"/>
              <a:gd name="connsiteY3" fmla="*/ 917114 h 1100541"/>
              <a:gd name="connsiteX4" fmla="*/ 1926823 w 2110250"/>
              <a:gd name="connsiteY4" fmla="*/ 1100541 h 1100541"/>
              <a:gd name="connsiteX5" fmla="*/ 183427 w 2110250"/>
              <a:gd name="connsiteY5" fmla="*/ 1100541 h 1100541"/>
              <a:gd name="connsiteX6" fmla="*/ 0 w 2110250"/>
              <a:gd name="connsiteY6" fmla="*/ 917114 h 1100541"/>
              <a:gd name="connsiteX7" fmla="*/ 0 w 2110250"/>
              <a:gd name="connsiteY7" fmla="*/ 183427 h 1100541"/>
              <a:gd name="connsiteX8" fmla="*/ 183427 w 2110250"/>
              <a:gd name="connsiteY8" fmla="*/ 0 h 11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250" h="1100541">
                <a:moveTo>
                  <a:pt x="183427" y="0"/>
                </a:moveTo>
                <a:lnTo>
                  <a:pt x="1926823" y="0"/>
                </a:lnTo>
                <a:cubicBezTo>
                  <a:pt x="2028127" y="0"/>
                  <a:pt x="2110250" y="82123"/>
                  <a:pt x="2110250" y="183427"/>
                </a:cubicBezTo>
                <a:lnTo>
                  <a:pt x="2110250" y="917114"/>
                </a:lnTo>
                <a:cubicBezTo>
                  <a:pt x="2110250" y="1018418"/>
                  <a:pt x="2028127" y="1100541"/>
                  <a:pt x="1926823" y="1100541"/>
                </a:cubicBezTo>
                <a:lnTo>
                  <a:pt x="183427" y="1100541"/>
                </a:lnTo>
                <a:cubicBezTo>
                  <a:pt x="82123" y="1100541"/>
                  <a:pt x="0" y="1018418"/>
                  <a:pt x="0" y="917114"/>
                </a:cubicBezTo>
                <a:lnTo>
                  <a:pt x="0" y="183427"/>
                </a:lnTo>
                <a:cubicBezTo>
                  <a:pt x="0" y="82123"/>
                  <a:pt x="82123" y="0"/>
                  <a:pt x="18342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2000" b="0" i="0" cap="all" baseline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ADD TEXT of max 5 lines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5C6EB2BF-A8DC-292C-860D-FE3C225D493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922913" y="3905250"/>
            <a:ext cx="4219401" cy="2196000"/>
          </a:xfrm>
          <a:custGeom>
            <a:avLst/>
            <a:gdLst>
              <a:gd name="connsiteX0" fmla="*/ 183427 w 2110250"/>
              <a:gd name="connsiteY0" fmla="*/ 0 h 1100541"/>
              <a:gd name="connsiteX1" fmla="*/ 1926823 w 2110250"/>
              <a:gd name="connsiteY1" fmla="*/ 0 h 1100541"/>
              <a:gd name="connsiteX2" fmla="*/ 2110250 w 2110250"/>
              <a:gd name="connsiteY2" fmla="*/ 183427 h 1100541"/>
              <a:gd name="connsiteX3" fmla="*/ 2110250 w 2110250"/>
              <a:gd name="connsiteY3" fmla="*/ 917114 h 1100541"/>
              <a:gd name="connsiteX4" fmla="*/ 1926823 w 2110250"/>
              <a:gd name="connsiteY4" fmla="*/ 1100541 h 1100541"/>
              <a:gd name="connsiteX5" fmla="*/ 183427 w 2110250"/>
              <a:gd name="connsiteY5" fmla="*/ 1100541 h 1100541"/>
              <a:gd name="connsiteX6" fmla="*/ 0 w 2110250"/>
              <a:gd name="connsiteY6" fmla="*/ 917114 h 1100541"/>
              <a:gd name="connsiteX7" fmla="*/ 0 w 2110250"/>
              <a:gd name="connsiteY7" fmla="*/ 183427 h 1100541"/>
              <a:gd name="connsiteX8" fmla="*/ 183427 w 2110250"/>
              <a:gd name="connsiteY8" fmla="*/ 0 h 11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250" h="1100541">
                <a:moveTo>
                  <a:pt x="183427" y="0"/>
                </a:moveTo>
                <a:lnTo>
                  <a:pt x="1926823" y="0"/>
                </a:lnTo>
                <a:cubicBezTo>
                  <a:pt x="2028127" y="0"/>
                  <a:pt x="2110250" y="82123"/>
                  <a:pt x="2110250" y="183427"/>
                </a:cubicBezTo>
                <a:lnTo>
                  <a:pt x="2110250" y="917114"/>
                </a:lnTo>
                <a:cubicBezTo>
                  <a:pt x="2110250" y="1018418"/>
                  <a:pt x="2028127" y="1100541"/>
                  <a:pt x="1926823" y="1100541"/>
                </a:cubicBezTo>
                <a:lnTo>
                  <a:pt x="183427" y="1100541"/>
                </a:lnTo>
                <a:cubicBezTo>
                  <a:pt x="82123" y="1100541"/>
                  <a:pt x="0" y="1018418"/>
                  <a:pt x="0" y="917114"/>
                </a:cubicBezTo>
                <a:lnTo>
                  <a:pt x="0" y="183427"/>
                </a:lnTo>
                <a:cubicBezTo>
                  <a:pt x="0" y="82123"/>
                  <a:pt x="82123" y="0"/>
                  <a:pt x="18342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2000" b="0" i="0" cap="all" baseline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ADD TEXT of max 5 lines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1DFD69BD-3394-E7B9-5E3C-9D25EA7192A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922913" y="6341710"/>
            <a:ext cx="4219401" cy="2196000"/>
          </a:xfrm>
          <a:custGeom>
            <a:avLst/>
            <a:gdLst>
              <a:gd name="connsiteX0" fmla="*/ 183427 w 2110250"/>
              <a:gd name="connsiteY0" fmla="*/ 0 h 1100541"/>
              <a:gd name="connsiteX1" fmla="*/ 1926823 w 2110250"/>
              <a:gd name="connsiteY1" fmla="*/ 0 h 1100541"/>
              <a:gd name="connsiteX2" fmla="*/ 2110250 w 2110250"/>
              <a:gd name="connsiteY2" fmla="*/ 183427 h 1100541"/>
              <a:gd name="connsiteX3" fmla="*/ 2110250 w 2110250"/>
              <a:gd name="connsiteY3" fmla="*/ 917114 h 1100541"/>
              <a:gd name="connsiteX4" fmla="*/ 1926823 w 2110250"/>
              <a:gd name="connsiteY4" fmla="*/ 1100541 h 1100541"/>
              <a:gd name="connsiteX5" fmla="*/ 183427 w 2110250"/>
              <a:gd name="connsiteY5" fmla="*/ 1100541 h 1100541"/>
              <a:gd name="connsiteX6" fmla="*/ 0 w 2110250"/>
              <a:gd name="connsiteY6" fmla="*/ 917114 h 1100541"/>
              <a:gd name="connsiteX7" fmla="*/ 0 w 2110250"/>
              <a:gd name="connsiteY7" fmla="*/ 183427 h 1100541"/>
              <a:gd name="connsiteX8" fmla="*/ 183427 w 2110250"/>
              <a:gd name="connsiteY8" fmla="*/ 0 h 11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250" h="1100541">
                <a:moveTo>
                  <a:pt x="183427" y="0"/>
                </a:moveTo>
                <a:lnTo>
                  <a:pt x="1926823" y="0"/>
                </a:lnTo>
                <a:cubicBezTo>
                  <a:pt x="2028127" y="0"/>
                  <a:pt x="2110250" y="82123"/>
                  <a:pt x="2110250" y="183427"/>
                </a:cubicBezTo>
                <a:lnTo>
                  <a:pt x="2110250" y="917114"/>
                </a:lnTo>
                <a:cubicBezTo>
                  <a:pt x="2110250" y="1018418"/>
                  <a:pt x="2028127" y="1100541"/>
                  <a:pt x="1926823" y="1100541"/>
                </a:cubicBezTo>
                <a:lnTo>
                  <a:pt x="183427" y="1100541"/>
                </a:lnTo>
                <a:cubicBezTo>
                  <a:pt x="82123" y="1100541"/>
                  <a:pt x="0" y="1018418"/>
                  <a:pt x="0" y="917114"/>
                </a:cubicBezTo>
                <a:lnTo>
                  <a:pt x="0" y="183427"/>
                </a:lnTo>
                <a:cubicBezTo>
                  <a:pt x="0" y="82123"/>
                  <a:pt x="82123" y="0"/>
                  <a:pt x="18342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2000" b="0" i="0" cap="all" baseline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ADD TEXT of max 5 lines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C838BF2-44DF-D17B-04CE-E44F4C94C42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922913" y="8778168"/>
            <a:ext cx="4219401" cy="2196000"/>
          </a:xfrm>
          <a:custGeom>
            <a:avLst/>
            <a:gdLst>
              <a:gd name="connsiteX0" fmla="*/ 183427 w 2110250"/>
              <a:gd name="connsiteY0" fmla="*/ 0 h 1100541"/>
              <a:gd name="connsiteX1" fmla="*/ 1926823 w 2110250"/>
              <a:gd name="connsiteY1" fmla="*/ 0 h 1100541"/>
              <a:gd name="connsiteX2" fmla="*/ 2110250 w 2110250"/>
              <a:gd name="connsiteY2" fmla="*/ 183427 h 1100541"/>
              <a:gd name="connsiteX3" fmla="*/ 2110250 w 2110250"/>
              <a:gd name="connsiteY3" fmla="*/ 917114 h 1100541"/>
              <a:gd name="connsiteX4" fmla="*/ 1926823 w 2110250"/>
              <a:gd name="connsiteY4" fmla="*/ 1100541 h 1100541"/>
              <a:gd name="connsiteX5" fmla="*/ 183427 w 2110250"/>
              <a:gd name="connsiteY5" fmla="*/ 1100541 h 1100541"/>
              <a:gd name="connsiteX6" fmla="*/ 0 w 2110250"/>
              <a:gd name="connsiteY6" fmla="*/ 917114 h 1100541"/>
              <a:gd name="connsiteX7" fmla="*/ 0 w 2110250"/>
              <a:gd name="connsiteY7" fmla="*/ 183427 h 1100541"/>
              <a:gd name="connsiteX8" fmla="*/ 183427 w 2110250"/>
              <a:gd name="connsiteY8" fmla="*/ 0 h 11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250" h="1100541">
                <a:moveTo>
                  <a:pt x="183427" y="0"/>
                </a:moveTo>
                <a:lnTo>
                  <a:pt x="1926823" y="0"/>
                </a:lnTo>
                <a:cubicBezTo>
                  <a:pt x="2028127" y="0"/>
                  <a:pt x="2110250" y="82123"/>
                  <a:pt x="2110250" y="183427"/>
                </a:cubicBezTo>
                <a:lnTo>
                  <a:pt x="2110250" y="917114"/>
                </a:lnTo>
                <a:cubicBezTo>
                  <a:pt x="2110250" y="1018418"/>
                  <a:pt x="2028127" y="1100541"/>
                  <a:pt x="1926823" y="1100541"/>
                </a:cubicBezTo>
                <a:lnTo>
                  <a:pt x="183427" y="1100541"/>
                </a:lnTo>
                <a:cubicBezTo>
                  <a:pt x="82123" y="1100541"/>
                  <a:pt x="0" y="1018418"/>
                  <a:pt x="0" y="917114"/>
                </a:cubicBezTo>
                <a:lnTo>
                  <a:pt x="0" y="183427"/>
                </a:lnTo>
                <a:cubicBezTo>
                  <a:pt x="0" y="82123"/>
                  <a:pt x="82123" y="0"/>
                  <a:pt x="18342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2000" b="0" i="0" cap="all" baseline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ADD TEXT of max 5 lines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A81155B9-951A-6465-8384-4C1FE9E899A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9415493" y="3905250"/>
            <a:ext cx="4219401" cy="2196000"/>
          </a:xfrm>
          <a:custGeom>
            <a:avLst/>
            <a:gdLst>
              <a:gd name="connsiteX0" fmla="*/ 183427 w 2110250"/>
              <a:gd name="connsiteY0" fmla="*/ 0 h 1100541"/>
              <a:gd name="connsiteX1" fmla="*/ 1926823 w 2110250"/>
              <a:gd name="connsiteY1" fmla="*/ 0 h 1100541"/>
              <a:gd name="connsiteX2" fmla="*/ 2110250 w 2110250"/>
              <a:gd name="connsiteY2" fmla="*/ 183427 h 1100541"/>
              <a:gd name="connsiteX3" fmla="*/ 2110250 w 2110250"/>
              <a:gd name="connsiteY3" fmla="*/ 917114 h 1100541"/>
              <a:gd name="connsiteX4" fmla="*/ 1926823 w 2110250"/>
              <a:gd name="connsiteY4" fmla="*/ 1100541 h 1100541"/>
              <a:gd name="connsiteX5" fmla="*/ 183427 w 2110250"/>
              <a:gd name="connsiteY5" fmla="*/ 1100541 h 1100541"/>
              <a:gd name="connsiteX6" fmla="*/ 0 w 2110250"/>
              <a:gd name="connsiteY6" fmla="*/ 917114 h 1100541"/>
              <a:gd name="connsiteX7" fmla="*/ 0 w 2110250"/>
              <a:gd name="connsiteY7" fmla="*/ 183427 h 1100541"/>
              <a:gd name="connsiteX8" fmla="*/ 183427 w 2110250"/>
              <a:gd name="connsiteY8" fmla="*/ 0 h 11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250" h="1100541">
                <a:moveTo>
                  <a:pt x="183427" y="0"/>
                </a:moveTo>
                <a:lnTo>
                  <a:pt x="1926823" y="0"/>
                </a:lnTo>
                <a:cubicBezTo>
                  <a:pt x="2028127" y="0"/>
                  <a:pt x="2110250" y="82123"/>
                  <a:pt x="2110250" y="183427"/>
                </a:cubicBezTo>
                <a:lnTo>
                  <a:pt x="2110250" y="917114"/>
                </a:lnTo>
                <a:cubicBezTo>
                  <a:pt x="2110250" y="1018418"/>
                  <a:pt x="2028127" y="1100541"/>
                  <a:pt x="1926823" y="1100541"/>
                </a:cubicBezTo>
                <a:lnTo>
                  <a:pt x="183427" y="1100541"/>
                </a:lnTo>
                <a:cubicBezTo>
                  <a:pt x="82123" y="1100541"/>
                  <a:pt x="0" y="1018418"/>
                  <a:pt x="0" y="917114"/>
                </a:cubicBezTo>
                <a:lnTo>
                  <a:pt x="0" y="183427"/>
                </a:lnTo>
                <a:cubicBezTo>
                  <a:pt x="0" y="82123"/>
                  <a:pt x="82123" y="0"/>
                  <a:pt x="18342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2000" b="0" i="0" cap="all" baseline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ADD TEXT of max 5 lines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47F48990-B1D0-2EEB-F77A-DF56A49B97B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9415493" y="6341710"/>
            <a:ext cx="4219401" cy="2196000"/>
          </a:xfrm>
          <a:custGeom>
            <a:avLst/>
            <a:gdLst>
              <a:gd name="connsiteX0" fmla="*/ 183427 w 2110250"/>
              <a:gd name="connsiteY0" fmla="*/ 0 h 1100541"/>
              <a:gd name="connsiteX1" fmla="*/ 1926823 w 2110250"/>
              <a:gd name="connsiteY1" fmla="*/ 0 h 1100541"/>
              <a:gd name="connsiteX2" fmla="*/ 2110250 w 2110250"/>
              <a:gd name="connsiteY2" fmla="*/ 183427 h 1100541"/>
              <a:gd name="connsiteX3" fmla="*/ 2110250 w 2110250"/>
              <a:gd name="connsiteY3" fmla="*/ 917114 h 1100541"/>
              <a:gd name="connsiteX4" fmla="*/ 1926823 w 2110250"/>
              <a:gd name="connsiteY4" fmla="*/ 1100541 h 1100541"/>
              <a:gd name="connsiteX5" fmla="*/ 183427 w 2110250"/>
              <a:gd name="connsiteY5" fmla="*/ 1100541 h 1100541"/>
              <a:gd name="connsiteX6" fmla="*/ 0 w 2110250"/>
              <a:gd name="connsiteY6" fmla="*/ 917114 h 1100541"/>
              <a:gd name="connsiteX7" fmla="*/ 0 w 2110250"/>
              <a:gd name="connsiteY7" fmla="*/ 183427 h 1100541"/>
              <a:gd name="connsiteX8" fmla="*/ 183427 w 2110250"/>
              <a:gd name="connsiteY8" fmla="*/ 0 h 11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250" h="1100541">
                <a:moveTo>
                  <a:pt x="183427" y="0"/>
                </a:moveTo>
                <a:lnTo>
                  <a:pt x="1926823" y="0"/>
                </a:lnTo>
                <a:cubicBezTo>
                  <a:pt x="2028127" y="0"/>
                  <a:pt x="2110250" y="82123"/>
                  <a:pt x="2110250" y="183427"/>
                </a:cubicBezTo>
                <a:lnTo>
                  <a:pt x="2110250" y="917114"/>
                </a:lnTo>
                <a:cubicBezTo>
                  <a:pt x="2110250" y="1018418"/>
                  <a:pt x="2028127" y="1100541"/>
                  <a:pt x="1926823" y="1100541"/>
                </a:cubicBezTo>
                <a:lnTo>
                  <a:pt x="183427" y="1100541"/>
                </a:lnTo>
                <a:cubicBezTo>
                  <a:pt x="82123" y="1100541"/>
                  <a:pt x="0" y="1018418"/>
                  <a:pt x="0" y="917114"/>
                </a:cubicBezTo>
                <a:lnTo>
                  <a:pt x="0" y="183427"/>
                </a:lnTo>
                <a:cubicBezTo>
                  <a:pt x="0" y="82123"/>
                  <a:pt x="82123" y="0"/>
                  <a:pt x="18342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2000" b="0" i="0" cap="all" baseline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ADD TEXT of max 5 lines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72469161-4C58-2417-1E77-E07F32B1883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415493" y="8778168"/>
            <a:ext cx="4219401" cy="2196000"/>
          </a:xfrm>
          <a:custGeom>
            <a:avLst/>
            <a:gdLst>
              <a:gd name="connsiteX0" fmla="*/ 183427 w 2110250"/>
              <a:gd name="connsiteY0" fmla="*/ 0 h 1100541"/>
              <a:gd name="connsiteX1" fmla="*/ 1926823 w 2110250"/>
              <a:gd name="connsiteY1" fmla="*/ 0 h 1100541"/>
              <a:gd name="connsiteX2" fmla="*/ 2110250 w 2110250"/>
              <a:gd name="connsiteY2" fmla="*/ 183427 h 1100541"/>
              <a:gd name="connsiteX3" fmla="*/ 2110250 w 2110250"/>
              <a:gd name="connsiteY3" fmla="*/ 917114 h 1100541"/>
              <a:gd name="connsiteX4" fmla="*/ 1926823 w 2110250"/>
              <a:gd name="connsiteY4" fmla="*/ 1100541 h 1100541"/>
              <a:gd name="connsiteX5" fmla="*/ 183427 w 2110250"/>
              <a:gd name="connsiteY5" fmla="*/ 1100541 h 1100541"/>
              <a:gd name="connsiteX6" fmla="*/ 0 w 2110250"/>
              <a:gd name="connsiteY6" fmla="*/ 917114 h 1100541"/>
              <a:gd name="connsiteX7" fmla="*/ 0 w 2110250"/>
              <a:gd name="connsiteY7" fmla="*/ 183427 h 1100541"/>
              <a:gd name="connsiteX8" fmla="*/ 183427 w 2110250"/>
              <a:gd name="connsiteY8" fmla="*/ 0 h 1100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250" h="1100541">
                <a:moveTo>
                  <a:pt x="183427" y="0"/>
                </a:moveTo>
                <a:lnTo>
                  <a:pt x="1926823" y="0"/>
                </a:lnTo>
                <a:cubicBezTo>
                  <a:pt x="2028127" y="0"/>
                  <a:pt x="2110250" y="82123"/>
                  <a:pt x="2110250" y="183427"/>
                </a:cubicBezTo>
                <a:lnTo>
                  <a:pt x="2110250" y="917114"/>
                </a:lnTo>
                <a:cubicBezTo>
                  <a:pt x="2110250" y="1018418"/>
                  <a:pt x="2028127" y="1100541"/>
                  <a:pt x="1926823" y="1100541"/>
                </a:cubicBezTo>
                <a:lnTo>
                  <a:pt x="183427" y="1100541"/>
                </a:lnTo>
                <a:cubicBezTo>
                  <a:pt x="82123" y="1100541"/>
                  <a:pt x="0" y="1018418"/>
                  <a:pt x="0" y="917114"/>
                </a:cubicBezTo>
                <a:lnTo>
                  <a:pt x="0" y="183427"/>
                </a:lnTo>
                <a:cubicBezTo>
                  <a:pt x="0" y="82123"/>
                  <a:pt x="82123" y="0"/>
                  <a:pt x="18342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2000" b="0" i="0" cap="all" baseline="0">
                <a:latin typeface="+mn-lt"/>
              </a:defRPr>
            </a:lvl1pPr>
            <a:lvl2pPr marL="0" indent="0">
              <a:spcBef>
                <a:spcPts val="12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ADD TEXT of max 5 lines</a:t>
            </a:r>
          </a:p>
        </p:txBody>
      </p:sp>
    </p:spTree>
    <p:extLst>
      <p:ext uri="{BB962C8B-B14F-4D97-AF65-F5344CB8AC3E}">
        <p14:creationId xmlns:p14="http://schemas.microsoft.com/office/powerpoint/2010/main" val="3787669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model of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0460AC61-BDF1-F140-9A65-6730984C838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1406" y="3905253"/>
            <a:ext cx="5454581" cy="3079022"/>
          </a:xfrm>
        </p:spPr>
        <p:txBody>
          <a:bodyPr tIns="36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DA82901-A3A6-A102-2947-F2BCB31C8F1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2756" y="7322907"/>
            <a:ext cx="5437360" cy="4050502"/>
          </a:xfrm>
          <a:custGeom>
            <a:avLst/>
            <a:gdLst>
              <a:gd name="connsiteX0" fmla="*/ 167488 w 2719388"/>
              <a:gd name="connsiteY0" fmla="*/ 0 h 2025251"/>
              <a:gd name="connsiteX1" fmla="*/ 2551900 w 2719388"/>
              <a:gd name="connsiteY1" fmla="*/ 0 h 2025251"/>
              <a:gd name="connsiteX2" fmla="*/ 2719388 w 2719388"/>
              <a:gd name="connsiteY2" fmla="*/ 167488 h 2025251"/>
              <a:gd name="connsiteX3" fmla="*/ 2719388 w 2719388"/>
              <a:gd name="connsiteY3" fmla="*/ 1857763 h 2025251"/>
              <a:gd name="connsiteX4" fmla="*/ 2551900 w 2719388"/>
              <a:gd name="connsiteY4" fmla="*/ 2025251 h 2025251"/>
              <a:gd name="connsiteX5" fmla="*/ 167488 w 2719388"/>
              <a:gd name="connsiteY5" fmla="*/ 2025251 h 2025251"/>
              <a:gd name="connsiteX6" fmla="*/ 0 w 2719388"/>
              <a:gd name="connsiteY6" fmla="*/ 1857763 h 2025251"/>
              <a:gd name="connsiteX7" fmla="*/ 0 w 2719388"/>
              <a:gd name="connsiteY7" fmla="*/ 167488 h 2025251"/>
              <a:gd name="connsiteX8" fmla="*/ 167488 w 2719388"/>
              <a:gd name="connsiteY8" fmla="*/ 0 h 202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388" h="2025251">
                <a:moveTo>
                  <a:pt x="167488" y="0"/>
                </a:moveTo>
                <a:lnTo>
                  <a:pt x="2551900" y="0"/>
                </a:lnTo>
                <a:cubicBezTo>
                  <a:pt x="2644401" y="0"/>
                  <a:pt x="2719388" y="74987"/>
                  <a:pt x="2719388" y="167488"/>
                </a:cubicBezTo>
                <a:lnTo>
                  <a:pt x="2719388" y="1857763"/>
                </a:lnTo>
                <a:cubicBezTo>
                  <a:pt x="2719388" y="1950264"/>
                  <a:pt x="2644401" y="2025251"/>
                  <a:pt x="2551900" y="2025251"/>
                </a:cubicBezTo>
                <a:lnTo>
                  <a:pt x="167488" y="2025251"/>
                </a:lnTo>
                <a:cubicBezTo>
                  <a:pt x="74987" y="2025251"/>
                  <a:pt x="0" y="1950264"/>
                  <a:pt x="0" y="1857763"/>
                </a:cubicBezTo>
                <a:lnTo>
                  <a:pt x="0" y="167488"/>
                </a:lnTo>
                <a:cubicBezTo>
                  <a:pt x="0" y="74987"/>
                  <a:pt x="74987" y="0"/>
                  <a:pt x="16748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defRPr sz="3199" b="0" i="0">
                <a:latin typeface="+mj-lt"/>
              </a:defRPr>
            </a:lvl1pPr>
            <a:lvl2pPr marL="12697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1D7B4A12-D0DA-5777-7F32-8D2118C9392B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554218" y="3905253"/>
            <a:ext cx="5454581" cy="3079022"/>
          </a:xfrm>
        </p:spPr>
        <p:txBody>
          <a:bodyPr tIns="36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9CEA42-EFF9-C0DD-E66A-8B8D2121015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555568" y="7322907"/>
            <a:ext cx="5437360" cy="4050502"/>
          </a:xfrm>
          <a:custGeom>
            <a:avLst/>
            <a:gdLst>
              <a:gd name="connsiteX0" fmla="*/ 167488 w 2719388"/>
              <a:gd name="connsiteY0" fmla="*/ 0 h 2025251"/>
              <a:gd name="connsiteX1" fmla="*/ 2551900 w 2719388"/>
              <a:gd name="connsiteY1" fmla="*/ 0 h 2025251"/>
              <a:gd name="connsiteX2" fmla="*/ 2719388 w 2719388"/>
              <a:gd name="connsiteY2" fmla="*/ 167488 h 2025251"/>
              <a:gd name="connsiteX3" fmla="*/ 2719388 w 2719388"/>
              <a:gd name="connsiteY3" fmla="*/ 1857763 h 2025251"/>
              <a:gd name="connsiteX4" fmla="*/ 2551900 w 2719388"/>
              <a:gd name="connsiteY4" fmla="*/ 2025251 h 2025251"/>
              <a:gd name="connsiteX5" fmla="*/ 167488 w 2719388"/>
              <a:gd name="connsiteY5" fmla="*/ 2025251 h 2025251"/>
              <a:gd name="connsiteX6" fmla="*/ 0 w 2719388"/>
              <a:gd name="connsiteY6" fmla="*/ 1857763 h 2025251"/>
              <a:gd name="connsiteX7" fmla="*/ 0 w 2719388"/>
              <a:gd name="connsiteY7" fmla="*/ 167488 h 2025251"/>
              <a:gd name="connsiteX8" fmla="*/ 167488 w 2719388"/>
              <a:gd name="connsiteY8" fmla="*/ 0 h 202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388" h="2025251">
                <a:moveTo>
                  <a:pt x="167488" y="0"/>
                </a:moveTo>
                <a:lnTo>
                  <a:pt x="2551900" y="0"/>
                </a:lnTo>
                <a:cubicBezTo>
                  <a:pt x="2644401" y="0"/>
                  <a:pt x="2719388" y="74987"/>
                  <a:pt x="2719388" y="167488"/>
                </a:cubicBezTo>
                <a:lnTo>
                  <a:pt x="2719388" y="1857763"/>
                </a:lnTo>
                <a:cubicBezTo>
                  <a:pt x="2719388" y="1950264"/>
                  <a:pt x="2644401" y="2025251"/>
                  <a:pt x="2551900" y="2025251"/>
                </a:cubicBezTo>
                <a:lnTo>
                  <a:pt x="167488" y="2025251"/>
                </a:lnTo>
                <a:cubicBezTo>
                  <a:pt x="74987" y="2025251"/>
                  <a:pt x="0" y="1950264"/>
                  <a:pt x="0" y="1857763"/>
                </a:cubicBezTo>
                <a:lnTo>
                  <a:pt x="0" y="167488"/>
                </a:lnTo>
                <a:cubicBezTo>
                  <a:pt x="0" y="74987"/>
                  <a:pt x="74987" y="0"/>
                  <a:pt x="16748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defRPr sz="3199" b="0" i="0">
                <a:latin typeface="+mj-lt"/>
              </a:defRPr>
            </a:lvl1pPr>
            <a:lvl2pPr marL="12697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icture Placeholder 32">
            <a:extLst>
              <a:ext uri="{FF2B5EF4-FFF2-40B4-BE49-F238E27FC236}">
                <a16:creationId xmlns:a16="http://schemas.microsoft.com/office/drawing/2014/main" id="{58DFEA18-934D-E6B8-ED20-89A28645AE5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367030" y="3905253"/>
            <a:ext cx="5454581" cy="3079022"/>
          </a:xfrm>
        </p:spPr>
        <p:txBody>
          <a:bodyPr tIns="36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ED6524F-0F05-DCF6-730E-C8CE98266B3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368380" y="7322907"/>
            <a:ext cx="5437360" cy="4050502"/>
          </a:xfrm>
          <a:custGeom>
            <a:avLst/>
            <a:gdLst>
              <a:gd name="connsiteX0" fmla="*/ 167488 w 2719388"/>
              <a:gd name="connsiteY0" fmla="*/ 0 h 2025251"/>
              <a:gd name="connsiteX1" fmla="*/ 2551900 w 2719388"/>
              <a:gd name="connsiteY1" fmla="*/ 0 h 2025251"/>
              <a:gd name="connsiteX2" fmla="*/ 2719388 w 2719388"/>
              <a:gd name="connsiteY2" fmla="*/ 167488 h 2025251"/>
              <a:gd name="connsiteX3" fmla="*/ 2719388 w 2719388"/>
              <a:gd name="connsiteY3" fmla="*/ 1857763 h 2025251"/>
              <a:gd name="connsiteX4" fmla="*/ 2551900 w 2719388"/>
              <a:gd name="connsiteY4" fmla="*/ 2025251 h 2025251"/>
              <a:gd name="connsiteX5" fmla="*/ 167488 w 2719388"/>
              <a:gd name="connsiteY5" fmla="*/ 2025251 h 2025251"/>
              <a:gd name="connsiteX6" fmla="*/ 0 w 2719388"/>
              <a:gd name="connsiteY6" fmla="*/ 1857763 h 2025251"/>
              <a:gd name="connsiteX7" fmla="*/ 0 w 2719388"/>
              <a:gd name="connsiteY7" fmla="*/ 167488 h 2025251"/>
              <a:gd name="connsiteX8" fmla="*/ 167488 w 2719388"/>
              <a:gd name="connsiteY8" fmla="*/ 0 h 202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388" h="2025251">
                <a:moveTo>
                  <a:pt x="167488" y="0"/>
                </a:moveTo>
                <a:lnTo>
                  <a:pt x="2551900" y="0"/>
                </a:lnTo>
                <a:cubicBezTo>
                  <a:pt x="2644401" y="0"/>
                  <a:pt x="2719388" y="74987"/>
                  <a:pt x="2719388" y="167488"/>
                </a:cubicBezTo>
                <a:lnTo>
                  <a:pt x="2719388" y="1857763"/>
                </a:lnTo>
                <a:cubicBezTo>
                  <a:pt x="2719388" y="1950264"/>
                  <a:pt x="2644401" y="2025251"/>
                  <a:pt x="2551900" y="2025251"/>
                </a:cubicBezTo>
                <a:lnTo>
                  <a:pt x="167488" y="2025251"/>
                </a:lnTo>
                <a:cubicBezTo>
                  <a:pt x="74987" y="2025251"/>
                  <a:pt x="0" y="1950264"/>
                  <a:pt x="0" y="1857763"/>
                </a:cubicBezTo>
                <a:lnTo>
                  <a:pt x="0" y="167488"/>
                </a:lnTo>
                <a:cubicBezTo>
                  <a:pt x="0" y="74987"/>
                  <a:pt x="74987" y="0"/>
                  <a:pt x="16748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defRPr sz="3199" b="0" i="0">
                <a:latin typeface="+mj-lt"/>
              </a:defRPr>
            </a:lvl1pPr>
            <a:lvl2pPr marL="12697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Picture Placeholder 32">
            <a:extLst>
              <a:ext uri="{FF2B5EF4-FFF2-40B4-BE49-F238E27FC236}">
                <a16:creationId xmlns:a16="http://schemas.microsoft.com/office/drawing/2014/main" id="{A1F1E56C-86E5-E31A-6273-012CB0B5C5E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8179842" y="3905253"/>
            <a:ext cx="5454581" cy="3079022"/>
          </a:xfrm>
        </p:spPr>
        <p:txBody>
          <a:bodyPr tIns="36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49BF67E-8D87-4665-74AF-D3B4A1E413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8181192" y="7322907"/>
            <a:ext cx="5437360" cy="4050502"/>
          </a:xfrm>
          <a:custGeom>
            <a:avLst/>
            <a:gdLst>
              <a:gd name="connsiteX0" fmla="*/ 167488 w 2719388"/>
              <a:gd name="connsiteY0" fmla="*/ 0 h 2025251"/>
              <a:gd name="connsiteX1" fmla="*/ 2551900 w 2719388"/>
              <a:gd name="connsiteY1" fmla="*/ 0 h 2025251"/>
              <a:gd name="connsiteX2" fmla="*/ 2719388 w 2719388"/>
              <a:gd name="connsiteY2" fmla="*/ 167488 h 2025251"/>
              <a:gd name="connsiteX3" fmla="*/ 2719388 w 2719388"/>
              <a:gd name="connsiteY3" fmla="*/ 1857763 h 2025251"/>
              <a:gd name="connsiteX4" fmla="*/ 2551900 w 2719388"/>
              <a:gd name="connsiteY4" fmla="*/ 2025251 h 2025251"/>
              <a:gd name="connsiteX5" fmla="*/ 167488 w 2719388"/>
              <a:gd name="connsiteY5" fmla="*/ 2025251 h 2025251"/>
              <a:gd name="connsiteX6" fmla="*/ 0 w 2719388"/>
              <a:gd name="connsiteY6" fmla="*/ 1857763 h 2025251"/>
              <a:gd name="connsiteX7" fmla="*/ 0 w 2719388"/>
              <a:gd name="connsiteY7" fmla="*/ 167488 h 2025251"/>
              <a:gd name="connsiteX8" fmla="*/ 167488 w 2719388"/>
              <a:gd name="connsiteY8" fmla="*/ 0 h 202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9388" h="2025251">
                <a:moveTo>
                  <a:pt x="167488" y="0"/>
                </a:moveTo>
                <a:lnTo>
                  <a:pt x="2551900" y="0"/>
                </a:lnTo>
                <a:cubicBezTo>
                  <a:pt x="2644401" y="0"/>
                  <a:pt x="2719388" y="74987"/>
                  <a:pt x="2719388" y="167488"/>
                </a:cubicBezTo>
                <a:lnTo>
                  <a:pt x="2719388" y="1857763"/>
                </a:lnTo>
                <a:cubicBezTo>
                  <a:pt x="2719388" y="1950264"/>
                  <a:pt x="2644401" y="2025251"/>
                  <a:pt x="2551900" y="2025251"/>
                </a:cubicBezTo>
                <a:lnTo>
                  <a:pt x="167488" y="2025251"/>
                </a:lnTo>
                <a:cubicBezTo>
                  <a:pt x="74987" y="2025251"/>
                  <a:pt x="0" y="1950264"/>
                  <a:pt x="0" y="1857763"/>
                </a:cubicBezTo>
                <a:lnTo>
                  <a:pt x="0" y="167488"/>
                </a:lnTo>
                <a:cubicBezTo>
                  <a:pt x="0" y="74987"/>
                  <a:pt x="74987" y="0"/>
                  <a:pt x="16748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62000" tIns="162000" rIns="162000" bIns="162000">
            <a:noAutofit/>
          </a:bodyPr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defRPr sz="3199" b="0" i="0">
                <a:latin typeface="+mj-lt"/>
              </a:defRPr>
            </a:lvl1pPr>
            <a:lvl2pPr marL="12697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496D7BD-A5A2-92A2-617C-B42A54C16B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B880EF7D-6039-35DB-C836-24709EA3F2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AFCAD7-54FA-B1B1-751D-EF55A56E9B27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37" name="textruta 12">
              <a:extLst>
                <a:ext uri="{FF2B5EF4-FFF2-40B4-BE49-F238E27FC236}">
                  <a16:creationId xmlns:a16="http://schemas.microsoft.com/office/drawing/2014/main" id="{CEF55939-5234-78AD-9E85-6E9058B24AB8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86E6807-C44D-4EF9-B47C-AFA9BEFAEA9F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39" name="Picture 9">
                <a:extLst>
                  <a:ext uri="{FF2B5EF4-FFF2-40B4-BE49-F238E27FC236}">
                    <a16:creationId xmlns:a16="http://schemas.microsoft.com/office/drawing/2014/main" id="{D6014576-D9BB-AF38-42E3-2B19238042A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40" name="Oval 4">
                <a:extLst>
                  <a:ext uri="{FF2B5EF4-FFF2-40B4-BE49-F238E27FC236}">
                    <a16:creationId xmlns:a16="http://schemas.microsoft.com/office/drawing/2014/main" id="{929FC6BC-450A-34F3-7FC4-DA7C337AD9BD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41" name="Connector: Elbow 131">
                <a:extLst>
                  <a:ext uri="{FF2B5EF4-FFF2-40B4-BE49-F238E27FC236}">
                    <a16:creationId xmlns:a16="http://schemas.microsoft.com/office/drawing/2014/main" id="{72F05648-F2E5-9DD4-B083-904F8E741B05}"/>
                  </a:ext>
                </a:extLst>
              </p:cNvPr>
              <p:cNvCxnSpPr>
                <a:cxnSpLocks/>
                <a:endCxn id="40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6969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151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5" name="Chart Placeholder 24">
            <a:extLst>
              <a:ext uri="{FF2B5EF4-FFF2-40B4-BE49-F238E27FC236}">
                <a16:creationId xmlns:a16="http://schemas.microsoft.com/office/drawing/2014/main" id="{346C0D02-FC63-282F-BDCA-83C285A5FEE7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10430333" y="3924298"/>
            <a:ext cx="13204560" cy="7211712"/>
          </a:xfrm>
        </p:spPr>
        <p:txBody>
          <a:bodyPr tIns="72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chart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33134A-0FEE-9F5D-6568-B82FA17EDA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9D12D320-C9DA-617C-7D26-08080844FF2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C92B68-B4F5-583C-F598-CF5682970D33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BC0B6AE-007D-4902-BBA7-B34678EB0877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45" name="textruta 12">
                <a:extLst>
                  <a:ext uri="{FF2B5EF4-FFF2-40B4-BE49-F238E27FC236}">
                    <a16:creationId xmlns:a16="http://schemas.microsoft.com/office/drawing/2014/main" id="{7881C200-C332-5DAF-E7A1-837C632F7E4F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2246C28-29B6-30A5-F2D2-1E6D9A5BEC84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47" name="Picture 9">
                  <a:extLst>
                    <a:ext uri="{FF2B5EF4-FFF2-40B4-BE49-F238E27FC236}">
                      <a16:creationId xmlns:a16="http://schemas.microsoft.com/office/drawing/2014/main" id="{7CC1C6FA-8F61-FFDE-E6A1-A6E55D9F0E4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48" name="Oval 4">
                  <a:extLst>
                    <a:ext uri="{FF2B5EF4-FFF2-40B4-BE49-F238E27FC236}">
                      <a16:creationId xmlns:a16="http://schemas.microsoft.com/office/drawing/2014/main" id="{90C023B9-FC5C-00E0-5F78-674678D623A6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49" name="Connector: Elbow 131">
                  <a:extLst>
                    <a:ext uri="{FF2B5EF4-FFF2-40B4-BE49-F238E27FC236}">
                      <a16:creationId xmlns:a16="http://schemas.microsoft.com/office/drawing/2014/main" id="{E44DB526-4BAD-54C3-8235-479268A1C233}"/>
                    </a:ext>
                  </a:extLst>
                </p:cNvPr>
                <p:cNvCxnSpPr>
                  <a:cxnSpLocks/>
                  <a:endCxn id="48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9E2F1D2-D768-88E5-EE6D-8CDC124678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3B2A3A5-8453-2CAD-9A6A-40B2ADA813AD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172EB122-C283-71D6-D116-015233545E4A}"/>
                </a:ext>
              </a:extLst>
            </p:cNvPr>
            <p:cNvCxnSpPr>
              <a:cxnSpLocks/>
              <a:endCxn id="43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4EEDF30-245F-1E8B-D22A-10A8CA0C6B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9" y="3916898"/>
            <a:ext cx="9332069" cy="7284648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873547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753" y="3924300"/>
            <a:ext cx="4045714" cy="1083128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5" name="Chart Placeholder 24">
            <a:extLst>
              <a:ext uri="{FF2B5EF4-FFF2-40B4-BE49-F238E27FC236}">
                <a16:creationId xmlns:a16="http://schemas.microsoft.com/office/drawing/2014/main" id="{346C0D02-FC63-282F-BDCA-83C285A5FEE7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3961369" y="3924297"/>
            <a:ext cx="8049701" cy="7810502"/>
          </a:xfrm>
        </p:spPr>
        <p:txBody>
          <a:bodyPr tIns="72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chart</a:t>
            </a:r>
          </a:p>
        </p:txBody>
      </p:sp>
      <p:sp>
        <p:nvSpPr>
          <p:cNvPr id="26" name="Chart Placeholder 24">
            <a:extLst>
              <a:ext uri="{FF2B5EF4-FFF2-40B4-BE49-F238E27FC236}">
                <a16:creationId xmlns:a16="http://schemas.microsoft.com/office/drawing/2014/main" id="{41BE9512-4E87-D52C-E901-BDEC0516E0A7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15582784" y="3924297"/>
            <a:ext cx="8049701" cy="7810502"/>
          </a:xfrm>
        </p:spPr>
        <p:txBody>
          <a:bodyPr tIns="72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chart</a:t>
            </a:r>
          </a:p>
        </p:txBody>
      </p:sp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E4F7F03C-C2AA-920E-43BF-CCD3CF35D3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64169" y="3924300"/>
            <a:ext cx="4047214" cy="1083128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 b="0" i="0">
                <a:latin typeface="+mj-lt"/>
              </a:defRPr>
            </a:lvl1pPr>
            <a:lvl2pPr marL="0" indent="0">
              <a:lnSpc>
                <a:spcPct val="105000"/>
              </a:lnSpc>
              <a:spcBef>
                <a:spcPts val="800"/>
              </a:spcBef>
              <a:buNone/>
              <a:tabLst/>
              <a:defRPr sz="3199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CF4B686-DA75-DF87-1F8E-5EA78EF6F6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8BF3491-16F9-329A-B914-B766FBD629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27938491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5" name="Chart Placeholder 24">
            <a:extLst>
              <a:ext uri="{FF2B5EF4-FFF2-40B4-BE49-F238E27FC236}">
                <a16:creationId xmlns:a16="http://schemas.microsoft.com/office/drawing/2014/main" id="{346C0D02-FC63-282F-BDCA-83C285A5FEE7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742755" y="3924298"/>
            <a:ext cx="17061182" cy="7211712"/>
          </a:xfrm>
        </p:spPr>
        <p:txBody>
          <a:bodyPr tIns="72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chart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B8EB5DD-90D1-0CF3-D9BC-B8CA4B804F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D0ADE019-9E90-0F0E-F917-8FB128B2E3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2F3A009-0277-808E-16B6-8A4915BFC5FE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8B3DBB6-BD76-3168-06B3-15D051D561F9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51" name="textruta 12">
                <a:extLst>
                  <a:ext uri="{FF2B5EF4-FFF2-40B4-BE49-F238E27FC236}">
                    <a16:creationId xmlns:a16="http://schemas.microsoft.com/office/drawing/2014/main" id="{5D9CF016-81BF-711E-0BB8-6F2FD372EEBC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F064DEF-E4A9-331E-FB20-B4A5F9637F7B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53" name="Picture 9">
                  <a:extLst>
                    <a:ext uri="{FF2B5EF4-FFF2-40B4-BE49-F238E27FC236}">
                      <a16:creationId xmlns:a16="http://schemas.microsoft.com/office/drawing/2014/main" id="{AE3D9AE0-A434-46F7-1CBF-2E59EEB73FC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54" name="Oval 4">
                  <a:extLst>
                    <a:ext uri="{FF2B5EF4-FFF2-40B4-BE49-F238E27FC236}">
                      <a16:creationId xmlns:a16="http://schemas.microsoft.com/office/drawing/2014/main" id="{75C7CCE7-99C3-D7EF-A4C6-865313D21E2F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55" name="Connector: Elbow 131">
                  <a:extLst>
                    <a:ext uri="{FF2B5EF4-FFF2-40B4-BE49-F238E27FC236}">
                      <a16:creationId xmlns:a16="http://schemas.microsoft.com/office/drawing/2014/main" id="{055EAD50-77B5-7457-4BEA-55F562B7B0ED}"/>
                    </a:ext>
                  </a:extLst>
                </p:cNvPr>
                <p:cNvCxnSpPr>
                  <a:cxnSpLocks/>
                  <a:endCxn id="54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1EBB53B-8C53-9584-D814-8BCE5F37E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6AF870A-CD3C-22ED-AED8-E8248BB53789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756C4B73-1B65-14A8-9D17-C8DAAD4B9AE0}"/>
                </a:ext>
              </a:extLst>
            </p:cNvPr>
            <p:cNvCxnSpPr>
              <a:cxnSpLocks/>
              <a:endCxn id="49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AF54F7D-BD6E-0F94-4E45-BB19F1D076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162622" y="3924298"/>
            <a:ext cx="5472273" cy="7211712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649910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5" name="Chart Placeholder 24">
            <a:extLst>
              <a:ext uri="{FF2B5EF4-FFF2-40B4-BE49-F238E27FC236}">
                <a16:creationId xmlns:a16="http://schemas.microsoft.com/office/drawing/2014/main" id="{346C0D02-FC63-282F-BDCA-83C285A5FEE7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742756" y="3924298"/>
            <a:ext cx="22892139" cy="7211712"/>
          </a:xfrm>
        </p:spPr>
        <p:txBody>
          <a:bodyPr tIns="72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chart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EACD9D8-92B2-31FA-B7C0-4E9989D1B0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79089060-C992-1733-A5EF-2AED959548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1027945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able Placeholder 22">
            <a:extLst>
              <a:ext uri="{FF2B5EF4-FFF2-40B4-BE49-F238E27FC236}">
                <a16:creationId xmlns:a16="http://schemas.microsoft.com/office/drawing/2014/main" id="{A655CE76-DB8B-1047-3218-232D0BAEEC9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742757" y="3924000"/>
            <a:ext cx="22892137" cy="7214400"/>
          </a:xfrm>
        </p:spPr>
        <p:txBody>
          <a:bodyPr tIns="72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table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5297429A-957D-0B8F-DBF5-20C987B556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1109379-E76A-6CAD-FF01-8EDE9F2F25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409" y="1860359"/>
            <a:ext cx="22893485" cy="1216218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</p:spTree>
    <p:extLst>
      <p:ext uri="{BB962C8B-B14F-4D97-AF65-F5344CB8AC3E}">
        <p14:creationId xmlns:p14="http://schemas.microsoft.com/office/powerpoint/2010/main" val="25875033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3E6BF6E7-217A-BF5C-AF29-15AA2E82FAC9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23C504A-006F-1A14-51CD-106BE4D8F7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7" y="6411072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8C060E1-F785-5C4D-9B7C-AE977D33AD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41407" y="276321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553A069-2B5F-31D6-E605-B1616616CAE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1407" y="716376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77132393-337D-0F2F-6F7D-C7D5559EF8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24817" y="6411072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1943196-3131-31D8-C874-0738F0D6069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624817" y="276321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73B5A40-F68D-29B5-794C-EADE02921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24817" y="716376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E2A6EC69-4DCA-3B92-DA28-C36546636D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08228" y="6411072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C5110D27-DFA6-EF2B-7A15-25F6150EBAE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508228" y="276321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EB761AA9-12CA-0E46-8D6D-8858898DB0E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08228" y="716376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45" name="Text Placeholder 22">
            <a:extLst>
              <a:ext uri="{FF2B5EF4-FFF2-40B4-BE49-F238E27FC236}">
                <a16:creationId xmlns:a16="http://schemas.microsoft.com/office/drawing/2014/main" id="{A110088F-3690-905E-5BEE-3153FB6C2E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91638" y="6411072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CB07161-CC3E-4207-413C-90C48F5BD85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391638" y="276321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385C6B1C-2EB1-17C0-C9DB-FE56C94E584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2391638" y="716376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49" name="Text Placeholder 22">
            <a:extLst>
              <a:ext uri="{FF2B5EF4-FFF2-40B4-BE49-F238E27FC236}">
                <a16:creationId xmlns:a16="http://schemas.microsoft.com/office/drawing/2014/main" id="{301FB543-9C3E-689A-1B48-55709FA8C0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275048" y="6411072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0A62B072-A6F5-6280-D27B-43ABABCA7DC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6275049" y="276321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6EEB3523-2037-DAA7-2E69-CFF0A002704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6275049" y="716376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DC55D925-0604-B689-B9B1-52FA8D942D3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0158459" y="6411072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368569C7-14BA-ED88-BDFA-E9B14C13B8C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0158459" y="276321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5434C81-C91B-1305-8707-4C01B1E92A2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158459" y="7163762"/>
            <a:ext cx="3474567" cy="3513248"/>
          </a:xfrm>
          <a:custGeom>
            <a:avLst/>
            <a:gdLst>
              <a:gd name="connsiteX0" fmla="*/ 124578 w 1737736"/>
              <a:gd name="connsiteY0" fmla="*/ 0 h 1756624"/>
              <a:gd name="connsiteX1" fmla="*/ 1613158 w 1737736"/>
              <a:gd name="connsiteY1" fmla="*/ 0 h 1756624"/>
              <a:gd name="connsiteX2" fmla="*/ 1737736 w 1737736"/>
              <a:gd name="connsiteY2" fmla="*/ 124578 h 1756624"/>
              <a:gd name="connsiteX3" fmla="*/ 1737736 w 1737736"/>
              <a:gd name="connsiteY3" fmla="*/ 1632046 h 1756624"/>
              <a:gd name="connsiteX4" fmla="*/ 1613158 w 1737736"/>
              <a:gd name="connsiteY4" fmla="*/ 1756624 h 1756624"/>
              <a:gd name="connsiteX5" fmla="*/ 124578 w 1737736"/>
              <a:gd name="connsiteY5" fmla="*/ 1756624 h 1756624"/>
              <a:gd name="connsiteX6" fmla="*/ 0 w 1737736"/>
              <a:gd name="connsiteY6" fmla="*/ 1632046 h 1756624"/>
              <a:gd name="connsiteX7" fmla="*/ 0 w 1737736"/>
              <a:gd name="connsiteY7" fmla="*/ 124578 h 1756624"/>
              <a:gd name="connsiteX8" fmla="*/ 124578 w 1737736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736" h="1756624">
                <a:moveTo>
                  <a:pt x="124578" y="0"/>
                </a:moveTo>
                <a:lnTo>
                  <a:pt x="1613158" y="0"/>
                </a:lnTo>
                <a:cubicBezTo>
                  <a:pt x="1681961" y="0"/>
                  <a:pt x="1737736" y="55775"/>
                  <a:pt x="1737736" y="124578"/>
                </a:cubicBezTo>
                <a:lnTo>
                  <a:pt x="1737736" y="1632046"/>
                </a:lnTo>
                <a:cubicBezTo>
                  <a:pt x="1737736" y="1700849"/>
                  <a:pt x="1681961" y="1756624"/>
                  <a:pt x="1613158" y="1756624"/>
                </a:cubicBezTo>
                <a:lnTo>
                  <a:pt x="124578" y="1756624"/>
                </a:lnTo>
                <a:cubicBezTo>
                  <a:pt x="55775" y="1756624"/>
                  <a:pt x="0" y="1700849"/>
                  <a:pt x="0" y="1632046"/>
                </a:cubicBezTo>
                <a:lnTo>
                  <a:pt x="0" y="124578"/>
                </a:lnTo>
                <a:cubicBezTo>
                  <a:pt x="0" y="55775"/>
                  <a:pt x="55775" y="0"/>
                  <a:pt x="1245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5D41A1B-C3C9-C063-BCEF-0D83EFE6AE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5AFC5D93-AB51-F44D-83FE-20CAABDF44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1409" y="1860359"/>
            <a:ext cx="22893485" cy="621502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2837A3EE-6350-F017-24E3-9B8CBE5ABE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1407" y="10814400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62503EF8-DA59-3F0F-31E9-C5FFE7E6982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24817" y="10814400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21725DB0-63FB-7EFF-2622-25AE09F9AA4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8228" y="10814400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7" name="Text Placeholder 22">
            <a:extLst>
              <a:ext uri="{FF2B5EF4-FFF2-40B4-BE49-F238E27FC236}">
                <a16:creationId xmlns:a16="http://schemas.microsoft.com/office/drawing/2014/main" id="{815B846C-3868-ADA4-9AD7-C6E4FFBD7F2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391638" y="10814400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D91F2DD6-F0AA-EB3D-B665-1A9FA5F976F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6275048" y="10814400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22">
            <a:extLst>
              <a:ext uri="{FF2B5EF4-FFF2-40B4-BE49-F238E27FC236}">
                <a16:creationId xmlns:a16="http://schemas.microsoft.com/office/drawing/2014/main" id="{11F48820-C26D-2DBC-CC44-7E6DD45536B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158459" y="10814400"/>
            <a:ext cx="3464354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4C7AA3-3C16-9A77-CC04-FDF234E336C8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34" name="textruta 12">
              <a:extLst>
                <a:ext uri="{FF2B5EF4-FFF2-40B4-BE49-F238E27FC236}">
                  <a16:creationId xmlns:a16="http://schemas.microsoft.com/office/drawing/2014/main" id="{160DDBC0-A41E-5C93-DEDE-9285810CAB50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72C0F6B-6343-ABBE-037B-36AC6F698E4C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43" name="Picture 9">
                <a:extLst>
                  <a:ext uri="{FF2B5EF4-FFF2-40B4-BE49-F238E27FC236}">
                    <a16:creationId xmlns:a16="http://schemas.microsoft.com/office/drawing/2014/main" id="{56040FA9-E1E7-D4B0-0449-684564DA5AD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47" name="Oval 4">
                <a:extLst>
                  <a:ext uri="{FF2B5EF4-FFF2-40B4-BE49-F238E27FC236}">
                    <a16:creationId xmlns:a16="http://schemas.microsoft.com/office/drawing/2014/main" id="{7B17FDC4-C47D-82DD-BE21-F794DE867663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51" name="Connector: Elbow 131">
                <a:extLst>
                  <a:ext uri="{FF2B5EF4-FFF2-40B4-BE49-F238E27FC236}">
                    <a16:creationId xmlns:a16="http://schemas.microsoft.com/office/drawing/2014/main" id="{AAAA20EC-D14D-DB6D-E322-E728BF652DE3}"/>
                  </a:ext>
                </a:extLst>
              </p:cNvPr>
              <p:cNvCxnSpPr>
                <a:cxnSpLocks/>
                <a:endCxn id="47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23777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DAD924-FA85-AD0B-5799-29130A2B75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41407" y="2763212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3E6BF6E7-217A-BF5C-AF29-15AA2E82FAC9}"/>
              </a:ext>
            </a:extLst>
          </p:cNvPr>
          <p:cNvSpPr/>
          <p:nvPr userDrawn="1"/>
        </p:nvSpPr>
        <p:spPr>
          <a:xfrm>
            <a:off x="21069840" y="11136013"/>
            <a:ext cx="3307810" cy="2579990"/>
          </a:xfrm>
          <a:custGeom>
            <a:avLst/>
            <a:gdLst>
              <a:gd name="connsiteX0" fmla="*/ 1328582 w 1654336"/>
              <a:gd name="connsiteY0" fmla="*/ 0 h 1289995"/>
              <a:gd name="connsiteX1" fmla="*/ 1596751 w 1654336"/>
              <a:gd name="connsiteY1" fmla="*/ 27034 h 1289995"/>
              <a:gd name="connsiteX2" fmla="*/ 1654336 w 1654336"/>
              <a:gd name="connsiteY2" fmla="*/ 41841 h 1289995"/>
              <a:gd name="connsiteX3" fmla="*/ 1654336 w 1654336"/>
              <a:gd name="connsiteY3" fmla="*/ 1289995 h 1289995"/>
              <a:gd name="connsiteX4" fmla="*/ 0 w 1654336"/>
              <a:gd name="connsiteY4" fmla="*/ 1289995 h 1289995"/>
              <a:gd name="connsiteX5" fmla="*/ 4818 w 1654336"/>
              <a:gd name="connsiteY5" fmla="*/ 1194585 h 1289995"/>
              <a:gd name="connsiteX6" fmla="*/ 1328582 w 1654336"/>
              <a:gd name="connsiteY6" fmla="*/ 0 h 128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4336" h="1289995">
                <a:moveTo>
                  <a:pt x="1328582" y="0"/>
                </a:moveTo>
                <a:cubicBezTo>
                  <a:pt x="1420443" y="0"/>
                  <a:pt x="1510130" y="9309"/>
                  <a:pt x="1596751" y="27034"/>
                </a:cubicBezTo>
                <a:lnTo>
                  <a:pt x="1654336" y="41841"/>
                </a:lnTo>
                <a:lnTo>
                  <a:pt x="1654336" y="1289995"/>
                </a:lnTo>
                <a:lnTo>
                  <a:pt x="0" y="1289995"/>
                </a:lnTo>
                <a:lnTo>
                  <a:pt x="4818" y="1194585"/>
                </a:lnTo>
                <a:cubicBezTo>
                  <a:pt x="72960" y="523604"/>
                  <a:pt x="639624" y="0"/>
                  <a:pt x="13285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30A0D23-E371-CCB3-65C5-3AC12F0C63A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41407" y="7164000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E176D4B-AE0B-F840-653E-5742D4771B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07" y="6411072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CC45C938-39DA-91C4-CDF0-432C996816E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44169" y="2763212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AD416839-C62A-3720-5546-90B25CE765F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644169" y="7164000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92F7A4BC-1FEE-0349-59FE-AB70620C55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4169" y="6411072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7D4F2523-CB40-E5F9-60A0-F0CEA27EA38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546931" y="2763212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041F9827-3B20-D891-1043-1FB2AC78C2D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46931" y="7164000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62" name="Text Placeholder 22">
            <a:extLst>
              <a:ext uri="{FF2B5EF4-FFF2-40B4-BE49-F238E27FC236}">
                <a16:creationId xmlns:a16="http://schemas.microsoft.com/office/drawing/2014/main" id="{8655B024-CF2F-E7F5-5460-E7EB3EC7C7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6931" y="6411072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AE27E7C4-1D52-7B45-8C5D-EEBD7BC0DEF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49692" y="2763212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89C9B697-466D-34D5-65B2-57204B19DD1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49692" y="7164000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66" name="Text Placeholder 22">
            <a:extLst>
              <a:ext uri="{FF2B5EF4-FFF2-40B4-BE49-F238E27FC236}">
                <a16:creationId xmlns:a16="http://schemas.microsoft.com/office/drawing/2014/main" id="{2191DA29-E13C-B867-9BD4-2C3A86BF926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692" y="6411072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0BC3CE3-7F59-227B-6CBD-89D071A89F9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2352454" y="2763212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AE01A8D1-8ABD-967C-B844-8BD2A836836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2352454" y="7164000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1B3CC5E4-5E17-121E-46C2-5359E813E5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352454" y="6411072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7D4E8FAE-9634-4D33-7DB1-EB902873FF0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5255216" y="2763212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02432588-C123-08BB-5B3E-03A1746621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5255216" y="7164000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AF64E317-AA26-7746-C138-8CDAAC0952F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255216" y="6411072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A35D4938-BC03-A517-F619-54C4F1962FC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8157978" y="2763212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6F1A0352-D424-0552-3E01-1C4B268F718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8157978" y="7164000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78" name="Text Placeholder 22">
            <a:extLst>
              <a:ext uri="{FF2B5EF4-FFF2-40B4-BE49-F238E27FC236}">
                <a16:creationId xmlns:a16="http://schemas.microsoft.com/office/drawing/2014/main" id="{33651134-2095-226A-83B3-F7A177CA157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157978" y="6411072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E5D4B8A5-9E70-393B-D7A8-E5638C6D296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1060740" y="2763212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F583DE75-12EC-08CA-38A6-A8A98057D98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1060740" y="7164000"/>
            <a:ext cx="2572906" cy="3513248"/>
          </a:xfrm>
          <a:custGeom>
            <a:avLst/>
            <a:gdLst>
              <a:gd name="connsiteX0" fmla="*/ 114473 w 1286788"/>
              <a:gd name="connsiteY0" fmla="*/ 0 h 1756624"/>
              <a:gd name="connsiteX1" fmla="*/ 1172315 w 1286788"/>
              <a:gd name="connsiteY1" fmla="*/ 0 h 1756624"/>
              <a:gd name="connsiteX2" fmla="*/ 1286788 w 1286788"/>
              <a:gd name="connsiteY2" fmla="*/ 114473 h 1756624"/>
              <a:gd name="connsiteX3" fmla="*/ 1286788 w 1286788"/>
              <a:gd name="connsiteY3" fmla="*/ 1642151 h 1756624"/>
              <a:gd name="connsiteX4" fmla="*/ 1172315 w 1286788"/>
              <a:gd name="connsiteY4" fmla="*/ 1756624 h 1756624"/>
              <a:gd name="connsiteX5" fmla="*/ 114473 w 1286788"/>
              <a:gd name="connsiteY5" fmla="*/ 1756624 h 1756624"/>
              <a:gd name="connsiteX6" fmla="*/ 0 w 1286788"/>
              <a:gd name="connsiteY6" fmla="*/ 1642151 h 1756624"/>
              <a:gd name="connsiteX7" fmla="*/ 0 w 1286788"/>
              <a:gd name="connsiteY7" fmla="*/ 114473 h 1756624"/>
              <a:gd name="connsiteX8" fmla="*/ 114473 w 1286788"/>
              <a:gd name="connsiteY8" fmla="*/ 0 h 175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6788" h="1756624">
                <a:moveTo>
                  <a:pt x="114473" y="0"/>
                </a:moveTo>
                <a:lnTo>
                  <a:pt x="1172315" y="0"/>
                </a:lnTo>
                <a:cubicBezTo>
                  <a:pt x="1235537" y="0"/>
                  <a:pt x="1286788" y="51251"/>
                  <a:pt x="1286788" y="114473"/>
                </a:cubicBezTo>
                <a:lnTo>
                  <a:pt x="1286788" y="1642151"/>
                </a:lnTo>
                <a:cubicBezTo>
                  <a:pt x="1286788" y="1705373"/>
                  <a:pt x="1235537" y="1756624"/>
                  <a:pt x="1172315" y="1756624"/>
                </a:cubicBezTo>
                <a:lnTo>
                  <a:pt x="114473" y="1756624"/>
                </a:lnTo>
                <a:cubicBezTo>
                  <a:pt x="51251" y="1756624"/>
                  <a:pt x="0" y="1705373"/>
                  <a:pt x="0" y="1642151"/>
                </a:cubicBezTo>
                <a:lnTo>
                  <a:pt x="0" y="114473"/>
                </a:lnTo>
                <a:cubicBezTo>
                  <a:pt x="0" y="51251"/>
                  <a:pt x="51251" y="0"/>
                  <a:pt x="11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82" name="Text Placeholder 22">
            <a:extLst>
              <a:ext uri="{FF2B5EF4-FFF2-40B4-BE49-F238E27FC236}">
                <a16:creationId xmlns:a16="http://schemas.microsoft.com/office/drawing/2014/main" id="{3297C908-F158-A6C9-5A9F-FF01D87954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1060740" y="6411072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67AB5F24-E412-D4FF-99FA-3D05C5369F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409" y="736601"/>
            <a:ext cx="22893485" cy="999990"/>
          </a:xfrm>
        </p:spPr>
        <p:txBody>
          <a:bodyPr/>
          <a:lstStyle>
            <a:lvl1pPr marL="19045" indent="0">
              <a:lnSpc>
                <a:spcPct val="85000"/>
              </a:lnSpc>
              <a:spcAft>
                <a:spcPts val="400"/>
              </a:spcAft>
              <a:buNone/>
              <a:tabLst/>
              <a:defRPr sz="7998">
                <a:latin typeface="+mj-lt"/>
              </a:defRPr>
            </a:lvl1pPr>
            <a:lvl2pPr marL="19045" indent="0">
              <a:spcBef>
                <a:spcPts val="0"/>
              </a:spcBef>
              <a:buNone/>
              <a:tabLst/>
              <a:defRPr>
                <a:latin typeface="+mj-lt"/>
              </a:defRPr>
            </a:lvl2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F4CC126-ACE7-A898-596E-93E8DC7B647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409" y="1860359"/>
            <a:ext cx="22893485" cy="621502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4799">
                <a:latin typeface="+mn-lt"/>
              </a:defRPr>
            </a:lvl1pPr>
          </a:lstStyle>
          <a:p>
            <a:pPr lvl="0"/>
            <a:r>
              <a:rPr lang="en-US" dirty="0"/>
              <a:t>Click to add sub header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A4FC4064-EB01-CE88-FF74-F39D804E7F1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1407" y="10814400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A474D632-09AF-A77F-D1EF-06BB7B5882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644169" y="10814400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1FB72829-E1E6-E2FD-A626-26298C6984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546931" y="10814400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90EE1853-1EDA-420D-CDBF-1FCE901007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49692" y="10814400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2D1D61F5-2DFE-9AA8-5085-82CA67131C6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352454" y="10814400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89EA3239-E682-8424-A239-AB839713D0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255216" y="10814400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Text Placeholder 22">
            <a:extLst>
              <a:ext uri="{FF2B5EF4-FFF2-40B4-BE49-F238E27FC236}">
                <a16:creationId xmlns:a16="http://schemas.microsoft.com/office/drawing/2014/main" id="{7F844E10-AB5F-2E24-E650-C6ED1697D01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8157978" y="10814400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ext Placeholder 22">
            <a:extLst>
              <a:ext uri="{FF2B5EF4-FFF2-40B4-BE49-F238E27FC236}">
                <a16:creationId xmlns:a16="http://schemas.microsoft.com/office/drawing/2014/main" id="{B9C3C06B-B431-0568-969D-2974EABDA4B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1060740" y="10814400"/>
            <a:ext cx="2572906" cy="62539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tabLst/>
              <a:defRPr sz="2000" b="0" i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name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49A8D6-A5B3-76F3-FDEB-A3933B1929CD}"/>
              </a:ext>
            </a:extLst>
          </p:cNvPr>
          <p:cNvGrpSpPr/>
          <p:nvPr userDrawn="1"/>
        </p:nvGrpSpPr>
        <p:grpSpPr>
          <a:xfrm>
            <a:off x="24689288" y="184666"/>
            <a:ext cx="3362170" cy="3139322"/>
            <a:chOff x="12347859" y="300083"/>
            <a:chExt cx="1681523" cy="1569661"/>
          </a:xfrm>
        </p:grpSpPr>
        <p:sp>
          <p:nvSpPr>
            <p:cNvPr id="48" name="textruta 12">
              <a:extLst>
                <a:ext uri="{FF2B5EF4-FFF2-40B4-BE49-F238E27FC236}">
                  <a16:creationId xmlns:a16="http://schemas.microsoft.com/office/drawing/2014/main" id="{4F3FBD95-3C89-D065-7F82-CC503C358C4A}"/>
                </a:ext>
              </a:extLst>
            </p:cNvPr>
            <p:cNvSpPr txBox="1"/>
            <p:nvPr userDrawn="1"/>
          </p:nvSpPr>
          <p:spPr>
            <a:xfrm>
              <a:off x="12347859" y="300083"/>
              <a:ext cx="1681523" cy="156966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Here you can switch between two levels of text – Medium and Regular. Press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enter/return 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and use this function to toggle down.</a:t>
              </a: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26BC13-826A-F257-8384-4B7D58079A23}"/>
                </a:ext>
              </a:extLst>
            </p:cNvPr>
            <p:cNvGrpSpPr/>
            <p:nvPr userDrawn="1"/>
          </p:nvGrpSpPr>
          <p:grpSpPr>
            <a:xfrm>
              <a:off x="12475248" y="1048810"/>
              <a:ext cx="1422121" cy="780937"/>
              <a:chOff x="12475248" y="1206126"/>
              <a:chExt cx="1422121" cy="780937"/>
            </a:xfrm>
          </p:grpSpPr>
          <p:pic>
            <p:nvPicPr>
              <p:cNvPr id="50" name="Picture 9">
                <a:extLst>
                  <a:ext uri="{FF2B5EF4-FFF2-40B4-BE49-F238E27FC236}">
                    <a16:creationId xmlns:a16="http://schemas.microsoft.com/office/drawing/2014/main" id="{7D635EFE-1408-0E37-FC49-2A9669389C4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"/>
              <a:stretch/>
            </p:blipFill>
            <p:spPr>
              <a:xfrm>
                <a:off x="12475248" y="1265646"/>
                <a:ext cx="1422121" cy="721417"/>
              </a:xfrm>
              <a:prstGeom prst="rect">
                <a:avLst/>
              </a:prstGeom>
              <a:ln w="9525">
                <a:solidFill>
                  <a:schemeClr val="tx2"/>
                </a:solidFill>
              </a:ln>
            </p:spPr>
          </p:pic>
          <p:sp>
            <p:nvSpPr>
              <p:cNvPr id="51" name="Oval 4">
                <a:extLst>
                  <a:ext uri="{FF2B5EF4-FFF2-40B4-BE49-F238E27FC236}">
                    <a16:creationId xmlns:a16="http://schemas.microsoft.com/office/drawing/2014/main" id="{C5E12780-F9C1-9BD1-7716-80944D765CC7}"/>
                  </a:ext>
                </a:extLst>
              </p:cNvPr>
              <p:cNvSpPr/>
              <p:nvPr userDrawn="1"/>
            </p:nvSpPr>
            <p:spPr>
              <a:xfrm>
                <a:off x="13146898" y="1488943"/>
                <a:ext cx="282818" cy="282818"/>
              </a:xfrm>
              <a:prstGeom prst="ellipse">
                <a:avLst/>
              </a:prstGeom>
              <a:solidFill>
                <a:schemeClr val="bg1">
                  <a:lumMod val="95000"/>
                  <a:alpha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9">
                  <a:latin typeface="+mn-lt"/>
                </a:endParaRPr>
              </a:p>
            </p:txBody>
          </p:sp>
          <p:cxnSp>
            <p:nvCxnSpPr>
              <p:cNvPr id="52" name="Connector: Elbow 131">
                <a:extLst>
                  <a:ext uri="{FF2B5EF4-FFF2-40B4-BE49-F238E27FC236}">
                    <a16:creationId xmlns:a16="http://schemas.microsoft.com/office/drawing/2014/main" id="{9008A764-ED56-2935-B6A0-98DE78BB938D}"/>
                  </a:ext>
                </a:extLst>
              </p:cNvPr>
              <p:cNvCxnSpPr>
                <a:cxnSpLocks/>
                <a:endCxn id="51" idx="0"/>
              </p:cNvCxnSpPr>
              <p:nvPr userDrawn="1"/>
            </p:nvCxnSpPr>
            <p:spPr>
              <a:xfrm rot="5400000">
                <a:off x="13277310" y="1217123"/>
                <a:ext cx="282818" cy="26082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9336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7AFF51F-E8F5-D3CE-46DE-19A623EEDA65}"/>
              </a:ext>
            </a:extLst>
          </p:cNvPr>
          <p:cNvGrpSpPr/>
          <p:nvPr userDrawn="1"/>
        </p:nvGrpSpPr>
        <p:grpSpPr>
          <a:xfrm>
            <a:off x="757352" y="736600"/>
            <a:ext cx="22916759" cy="12253120"/>
            <a:chOff x="378775" y="368300"/>
            <a:chExt cx="11461364" cy="612656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214E05B-3BC5-0190-A7FD-FB493250AD68}"/>
                </a:ext>
              </a:extLst>
            </p:cNvPr>
            <p:cNvSpPr/>
            <p:nvPr/>
          </p:nvSpPr>
          <p:spPr>
            <a:xfrm>
              <a:off x="9102576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4" y="6738"/>
                    <a:pt x="8604" y="4301"/>
                  </a:cubicBezTo>
                  <a:cubicBezTo>
                    <a:pt x="8604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B8128D1-FDC1-6E84-D176-86D8FE6CB912}"/>
                </a:ext>
              </a:extLst>
            </p:cNvPr>
            <p:cNvSpPr/>
            <p:nvPr/>
          </p:nvSpPr>
          <p:spPr>
            <a:xfrm>
              <a:off x="9101285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2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2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F1640BD-6BD6-31D2-7D6F-0EDF452AEEA5}"/>
                </a:ext>
              </a:extLst>
            </p:cNvPr>
            <p:cNvSpPr/>
            <p:nvPr/>
          </p:nvSpPr>
          <p:spPr>
            <a:xfrm>
              <a:off x="9099852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870155F-21FF-630A-3868-CAAE35C51CE4}"/>
                </a:ext>
              </a:extLst>
            </p:cNvPr>
            <p:cNvSpPr/>
            <p:nvPr/>
          </p:nvSpPr>
          <p:spPr>
            <a:xfrm>
              <a:off x="9098418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7A750E6-BF89-FABA-9FD0-6A63EF586445}"/>
                </a:ext>
              </a:extLst>
            </p:cNvPr>
            <p:cNvSpPr/>
            <p:nvPr/>
          </p:nvSpPr>
          <p:spPr>
            <a:xfrm>
              <a:off x="9096983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8540D60-79A1-1299-B6D4-DA653697CEE8}"/>
                </a:ext>
              </a:extLst>
            </p:cNvPr>
            <p:cNvSpPr/>
            <p:nvPr/>
          </p:nvSpPr>
          <p:spPr>
            <a:xfrm>
              <a:off x="9095549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29 w 22659"/>
                <a:gd name="connsiteY1" fmla="*/ 22651 h 22650"/>
                <a:gd name="connsiteX2" fmla="*/ 22659 w 22659"/>
                <a:gd name="connsiteY2" fmla="*/ 11325 h 22650"/>
                <a:gd name="connsiteX3" fmla="*/ 11329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19" y="22651"/>
                    <a:pt x="11329" y="22651"/>
                  </a:cubicBezTo>
                  <a:cubicBezTo>
                    <a:pt x="17639" y="22651"/>
                    <a:pt x="22659" y="17633"/>
                    <a:pt x="22659" y="11325"/>
                  </a:cubicBezTo>
                  <a:cubicBezTo>
                    <a:pt x="22659" y="5018"/>
                    <a:pt x="17639" y="0"/>
                    <a:pt x="11329" y="0"/>
                  </a:cubicBezTo>
                  <a:cubicBezTo>
                    <a:pt x="5019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19D2D00-C047-A361-44F2-207A0361387C}"/>
                </a:ext>
              </a:extLst>
            </p:cNvPr>
            <p:cNvSpPr/>
            <p:nvPr/>
          </p:nvSpPr>
          <p:spPr>
            <a:xfrm>
              <a:off x="9094115" y="3427423"/>
              <a:ext cx="25527" cy="25517"/>
            </a:xfrm>
            <a:custGeom>
              <a:avLst/>
              <a:gdLst>
                <a:gd name="connsiteX0" fmla="*/ 0 w 25527"/>
                <a:gd name="connsiteY0" fmla="*/ 12759 h 25517"/>
                <a:gd name="connsiteX1" fmla="*/ 12764 w 25527"/>
                <a:gd name="connsiteY1" fmla="*/ 25518 h 25517"/>
                <a:gd name="connsiteX2" fmla="*/ 25527 w 25527"/>
                <a:gd name="connsiteY2" fmla="*/ 12759 h 25517"/>
                <a:gd name="connsiteX3" fmla="*/ 12764 w 25527"/>
                <a:gd name="connsiteY3" fmla="*/ 0 h 25517"/>
                <a:gd name="connsiteX4" fmla="*/ 0 w 25527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" h="25517">
                  <a:moveTo>
                    <a:pt x="0" y="12759"/>
                  </a:moveTo>
                  <a:cubicBezTo>
                    <a:pt x="0" y="19784"/>
                    <a:pt x="5737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7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775EDA-9F90-14F7-43A0-76A6B438E3E5}"/>
                </a:ext>
              </a:extLst>
            </p:cNvPr>
            <p:cNvSpPr/>
            <p:nvPr/>
          </p:nvSpPr>
          <p:spPr>
            <a:xfrm>
              <a:off x="9092825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D459989-864E-28FF-677F-2EE73C4A7613}"/>
                </a:ext>
              </a:extLst>
            </p:cNvPr>
            <p:cNvSpPr/>
            <p:nvPr/>
          </p:nvSpPr>
          <p:spPr>
            <a:xfrm>
              <a:off x="9091391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8 w 30976"/>
                <a:gd name="connsiteY1" fmla="*/ 30965 h 30965"/>
                <a:gd name="connsiteX2" fmla="*/ 30976 w 30976"/>
                <a:gd name="connsiteY2" fmla="*/ 15483 h 30965"/>
                <a:gd name="connsiteX3" fmla="*/ 15488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8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8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576D8D6-CA20-4C1C-73B5-2F29510C4023}"/>
                </a:ext>
              </a:extLst>
            </p:cNvPr>
            <p:cNvSpPr/>
            <p:nvPr/>
          </p:nvSpPr>
          <p:spPr>
            <a:xfrm>
              <a:off x="9089956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5" y="26234"/>
                    <a:pt x="33845" y="16916"/>
                  </a:cubicBezTo>
                  <a:cubicBezTo>
                    <a:pt x="33845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D3A9C95-B498-CD6B-E148-3C76848FBD59}"/>
                </a:ext>
              </a:extLst>
            </p:cNvPr>
            <p:cNvSpPr/>
            <p:nvPr/>
          </p:nvSpPr>
          <p:spPr>
            <a:xfrm>
              <a:off x="9088522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E9BE9A8-96C7-7487-E4B9-56E44320BF5A}"/>
                </a:ext>
              </a:extLst>
            </p:cNvPr>
            <p:cNvSpPr/>
            <p:nvPr/>
          </p:nvSpPr>
          <p:spPr>
            <a:xfrm>
              <a:off x="9088522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5D7DD38-4995-C67A-E6CD-44E50AF85484}"/>
                </a:ext>
              </a:extLst>
            </p:cNvPr>
            <p:cNvSpPr/>
            <p:nvPr/>
          </p:nvSpPr>
          <p:spPr>
            <a:xfrm>
              <a:off x="9088522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C668E77-1F09-6808-52ED-09BCC21E295F}"/>
                </a:ext>
              </a:extLst>
            </p:cNvPr>
            <p:cNvSpPr/>
            <p:nvPr/>
          </p:nvSpPr>
          <p:spPr>
            <a:xfrm>
              <a:off x="9645672" y="404569"/>
              <a:ext cx="8605" cy="8601"/>
            </a:xfrm>
            <a:custGeom>
              <a:avLst/>
              <a:gdLst>
                <a:gd name="connsiteX0" fmla="*/ 0 w 8605"/>
                <a:gd name="connsiteY0" fmla="*/ 4301 h 8601"/>
                <a:gd name="connsiteX1" fmla="*/ 4302 w 8605"/>
                <a:gd name="connsiteY1" fmla="*/ 8602 h 8601"/>
                <a:gd name="connsiteX2" fmla="*/ 8605 w 8605"/>
                <a:gd name="connsiteY2" fmla="*/ 4301 h 8601"/>
                <a:gd name="connsiteX3" fmla="*/ 4302 w 8605"/>
                <a:gd name="connsiteY3" fmla="*/ 0 h 8601"/>
                <a:gd name="connsiteX4" fmla="*/ 0 w 8605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5" y="6738"/>
                    <a:pt x="8605" y="4301"/>
                  </a:cubicBezTo>
                  <a:cubicBezTo>
                    <a:pt x="8605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91088D3-5490-D14C-E940-570204A700CF}"/>
                </a:ext>
              </a:extLst>
            </p:cNvPr>
            <p:cNvSpPr/>
            <p:nvPr/>
          </p:nvSpPr>
          <p:spPr>
            <a:xfrm>
              <a:off x="9644238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2 w 11185"/>
                <a:gd name="connsiteY1" fmla="*/ 11182 h 11181"/>
                <a:gd name="connsiteX2" fmla="*/ 11186 w 11185"/>
                <a:gd name="connsiteY2" fmla="*/ 5591 h 11181"/>
                <a:gd name="connsiteX3" fmla="*/ 5592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2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2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FD165E-3CC4-2DA2-64CD-F932F15A943A}"/>
                </a:ext>
              </a:extLst>
            </p:cNvPr>
            <p:cNvSpPr/>
            <p:nvPr/>
          </p:nvSpPr>
          <p:spPr>
            <a:xfrm>
              <a:off x="9642803" y="1330521"/>
              <a:ext cx="14054" cy="14049"/>
            </a:xfrm>
            <a:custGeom>
              <a:avLst/>
              <a:gdLst>
                <a:gd name="connsiteX0" fmla="*/ 0 w 14054"/>
                <a:gd name="connsiteY0" fmla="*/ 7025 h 14049"/>
                <a:gd name="connsiteX1" fmla="*/ 7027 w 14054"/>
                <a:gd name="connsiteY1" fmla="*/ 14049 h 14049"/>
                <a:gd name="connsiteX2" fmla="*/ 14055 w 14054"/>
                <a:gd name="connsiteY2" fmla="*/ 7025 h 14049"/>
                <a:gd name="connsiteX3" fmla="*/ 7027 w 14054"/>
                <a:gd name="connsiteY3" fmla="*/ 0 h 14049"/>
                <a:gd name="connsiteX4" fmla="*/ 0 w 14054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5" y="10895"/>
                    <a:pt x="14055" y="7025"/>
                  </a:cubicBezTo>
                  <a:cubicBezTo>
                    <a:pt x="14055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20847E1-F7C5-872D-D0FE-3E2D539749FD}"/>
                </a:ext>
              </a:extLst>
            </p:cNvPr>
            <p:cNvSpPr/>
            <p:nvPr/>
          </p:nvSpPr>
          <p:spPr>
            <a:xfrm>
              <a:off x="9641370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173170F-C0EC-01D4-5F64-5F7E58436AE5}"/>
                </a:ext>
              </a:extLst>
            </p:cNvPr>
            <p:cNvSpPr/>
            <p:nvPr/>
          </p:nvSpPr>
          <p:spPr>
            <a:xfrm>
              <a:off x="9639936" y="2406138"/>
              <a:ext cx="19789" cy="19783"/>
            </a:xfrm>
            <a:custGeom>
              <a:avLst/>
              <a:gdLst>
                <a:gd name="connsiteX0" fmla="*/ 0 w 19789"/>
                <a:gd name="connsiteY0" fmla="*/ 9892 h 19783"/>
                <a:gd name="connsiteX1" fmla="*/ 9894 w 19789"/>
                <a:gd name="connsiteY1" fmla="*/ 19784 h 19783"/>
                <a:gd name="connsiteX2" fmla="*/ 19790 w 19789"/>
                <a:gd name="connsiteY2" fmla="*/ 9892 h 19783"/>
                <a:gd name="connsiteX3" fmla="*/ 9894 w 19789"/>
                <a:gd name="connsiteY3" fmla="*/ 0 h 19783"/>
                <a:gd name="connsiteX4" fmla="*/ 0 w 19789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9" h="19783">
                  <a:moveTo>
                    <a:pt x="0" y="9892"/>
                  </a:moveTo>
                  <a:cubicBezTo>
                    <a:pt x="0" y="15339"/>
                    <a:pt x="4446" y="19784"/>
                    <a:pt x="9894" y="19784"/>
                  </a:cubicBezTo>
                  <a:cubicBezTo>
                    <a:pt x="15344" y="19784"/>
                    <a:pt x="19790" y="15339"/>
                    <a:pt x="19790" y="9892"/>
                  </a:cubicBezTo>
                  <a:cubicBezTo>
                    <a:pt x="19790" y="4444"/>
                    <a:pt x="15344" y="0"/>
                    <a:pt x="9894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C86372B-0220-83B0-3FE2-85EF9F7C984E}"/>
                </a:ext>
              </a:extLst>
            </p:cNvPr>
            <p:cNvSpPr/>
            <p:nvPr/>
          </p:nvSpPr>
          <p:spPr>
            <a:xfrm>
              <a:off x="9638501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29 w 22659"/>
                <a:gd name="connsiteY1" fmla="*/ 22651 h 22650"/>
                <a:gd name="connsiteX2" fmla="*/ 22659 w 22659"/>
                <a:gd name="connsiteY2" fmla="*/ 11325 h 22650"/>
                <a:gd name="connsiteX3" fmla="*/ 11329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20" y="22651"/>
                    <a:pt x="11329" y="22651"/>
                  </a:cubicBezTo>
                  <a:cubicBezTo>
                    <a:pt x="17639" y="22651"/>
                    <a:pt x="22659" y="17633"/>
                    <a:pt x="22659" y="11325"/>
                  </a:cubicBezTo>
                  <a:cubicBezTo>
                    <a:pt x="22659" y="5018"/>
                    <a:pt x="17639" y="0"/>
                    <a:pt x="11329" y="0"/>
                  </a:cubicBezTo>
                  <a:cubicBezTo>
                    <a:pt x="5020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BA9EAFD-03FD-5237-2FD7-FB90FD106356}"/>
                </a:ext>
              </a:extLst>
            </p:cNvPr>
            <p:cNvSpPr/>
            <p:nvPr/>
          </p:nvSpPr>
          <p:spPr>
            <a:xfrm>
              <a:off x="9637067" y="3427423"/>
              <a:ext cx="25526" cy="25517"/>
            </a:xfrm>
            <a:custGeom>
              <a:avLst/>
              <a:gdLst>
                <a:gd name="connsiteX0" fmla="*/ 0 w 25526"/>
                <a:gd name="connsiteY0" fmla="*/ 12759 h 25517"/>
                <a:gd name="connsiteX1" fmla="*/ 12763 w 25526"/>
                <a:gd name="connsiteY1" fmla="*/ 25518 h 25517"/>
                <a:gd name="connsiteX2" fmla="*/ 25527 w 25526"/>
                <a:gd name="connsiteY2" fmla="*/ 12759 h 25517"/>
                <a:gd name="connsiteX3" fmla="*/ 12763 w 25526"/>
                <a:gd name="connsiteY3" fmla="*/ 0 h 25517"/>
                <a:gd name="connsiteX4" fmla="*/ 0 w 25526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" h="25517">
                  <a:moveTo>
                    <a:pt x="0" y="12759"/>
                  </a:moveTo>
                  <a:cubicBezTo>
                    <a:pt x="0" y="19784"/>
                    <a:pt x="5736" y="25518"/>
                    <a:pt x="12763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3" y="0"/>
                  </a:cubicBezTo>
                  <a:cubicBezTo>
                    <a:pt x="5736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B1B907A-A671-1CBF-C40F-9BE7299BD674}"/>
                </a:ext>
              </a:extLst>
            </p:cNvPr>
            <p:cNvSpPr/>
            <p:nvPr/>
          </p:nvSpPr>
          <p:spPr>
            <a:xfrm>
              <a:off x="9635776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28E05E6-B497-554B-6162-9527879D1CE2}"/>
                </a:ext>
              </a:extLst>
            </p:cNvPr>
            <p:cNvSpPr/>
            <p:nvPr/>
          </p:nvSpPr>
          <p:spPr>
            <a:xfrm>
              <a:off x="9634343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8 w 30976"/>
                <a:gd name="connsiteY1" fmla="*/ 30965 h 30965"/>
                <a:gd name="connsiteX2" fmla="*/ 30976 w 30976"/>
                <a:gd name="connsiteY2" fmla="*/ 15483 h 30965"/>
                <a:gd name="connsiteX3" fmla="*/ 15488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8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8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86022D6-47B1-9BAA-69E2-65293495C80C}"/>
                </a:ext>
              </a:extLst>
            </p:cNvPr>
            <p:cNvSpPr/>
            <p:nvPr/>
          </p:nvSpPr>
          <p:spPr>
            <a:xfrm>
              <a:off x="9632908" y="4989455"/>
              <a:ext cx="33845" cy="33832"/>
            </a:xfrm>
            <a:custGeom>
              <a:avLst/>
              <a:gdLst>
                <a:gd name="connsiteX0" fmla="*/ 0 w 33845"/>
                <a:gd name="connsiteY0" fmla="*/ 16916 h 33832"/>
                <a:gd name="connsiteX1" fmla="*/ 16922 w 33845"/>
                <a:gd name="connsiteY1" fmla="*/ 33832 h 33832"/>
                <a:gd name="connsiteX2" fmla="*/ 33846 w 33845"/>
                <a:gd name="connsiteY2" fmla="*/ 16916 h 33832"/>
                <a:gd name="connsiteX3" fmla="*/ 16922 w 33845"/>
                <a:gd name="connsiteY3" fmla="*/ 0 h 33832"/>
                <a:gd name="connsiteX4" fmla="*/ 0 w 33845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5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6" y="26234"/>
                    <a:pt x="33846" y="16916"/>
                  </a:cubicBezTo>
                  <a:cubicBezTo>
                    <a:pt x="33846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661AF2-8F3A-5240-6608-BE50BDE2163A}"/>
                </a:ext>
              </a:extLst>
            </p:cNvPr>
            <p:cNvSpPr/>
            <p:nvPr/>
          </p:nvSpPr>
          <p:spPr>
            <a:xfrm>
              <a:off x="9631474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67C3A11-2233-D2A3-F100-64183DE690EC}"/>
                </a:ext>
              </a:extLst>
            </p:cNvPr>
            <p:cNvSpPr/>
            <p:nvPr/>
          </p:nvSpPr>
          <p:spPr>
            <a:xfrm>
              <a:off x="9631474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E012E85-41EF-3898-FBEF-084649638A40}"/>
                </a:ext>
              </a:extLst>
            </p:cNvPr>
            <p:cNvSpPr/>
            <p:nvPr/>
          </p:nvSpPr>
          <p:spPr>
            <a:xfrm>
              <a:off x="9631474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30A6CF7-17D9-9940-9136-5E28EF63F71C}"/>
                </a:ext>
              </a:extLst>
            </p:cNvPr>
            <p:cNvSpPr/>
            <p:nvPr/>
          </p:nvSpPr>
          <p:spPr>
            <a:xfrm>
              <a:off x="10731576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0" y="8602"/>
                    <a:pt x="8604" y="6738"/>
                    <a:pt x="8604" y="4301"/>
                  </a:cubicBezTo>
                  <a:cubicBezTo>
                    <a:pt x="8604" y="1864"/>
                    <a:pt x="6740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1D1E5CA-B485-C201-0679-CD9A039F0559}"/>
                </a:ext>
              </a:extLst>
            </p:cNvPr>
            <p:cNvSpPr/>
            <p:nvPr/>
          </p:nvSpPr>
          <p:spPr>
            <a:xfrm>
              <a:off x="10730142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1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7D597A1-6DE4-CFF1-D252-62DF46208C8B}"/>
                </a:ext>
              </a:extLst>
            </p:cNvPr>
            <p:cNvSpPr/>
            <p:nvPr/>
          </p:nvSpPr>
          <p:spPr>
            <a:xfrm>
              <a:off x="10728708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0FF4E00-E5CB-F739-E52A-37133FDFE3D0}"/>
                </a:ext>
              </a:extLst>
            </p:cNvPr>
            <p:cNvSpPr/>
            <p:nvPr/>
          </p:nvSpPr>
          <p:spPr>
            <a:xfrm>
              <a:off x="10727273" y="1864817"/>
              <a:ext cx="16923" cy="16916"/>
            </a:xfrm>
            <a:custGeom>
              <a:avLst/>
              <a:gdLst>
                <a:gd name="connsiteX0" fmla="*/ 0 w 16923"/>
                <a:gd name="connsiteY0" fmla="*/ 8458 h 16916"/>
                <a:gd name="connsiteX1" fmla="*/ 8462 w 16923"/>
                <a:gd name="connsiteY1" fmla="*/ 16916 h 16916"/>
                <a:gd name="connsiteX2" fmla="*/ 16923 w 16923"/>
                <a:gd name="connsiteY2" fmla="*/ 8458 h 16916"/>
                <a:gd name="connsiteX3" fmla="*/ 8462 w 16923"/>
                <a:gd name="connsiteY3" fmla="*/ 0 h 16916"/>
                <a:gd name="connsiteX4" fmla="*/ 0 w 16923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3" h="16916">
                  <a:moveTo>
                    <a:pt x="0" y="8458"/>
                  </a:moveTo>
                  <a:cubicBezTo>
                    <a:pt x="0" y="13189"/>
                    <a:pt x="3729" y="16916"/>
                    <a:pt x="8462" y="16916"/>
                  </a:cubicBezTo>
                  <a:cubicBezTo>
                    <a:pt x="13194" y="16916"/>
                    <a:pt x="16923" y="13189"/>
                    <a:pt x="16923" y="8458"/>
                  </a:cubicBezTo>
                  <a:cubicBezTo>
                    <a:pt x="16923" y="3727"/>
                    <a:pt x="13194" y="0"/>
                    <a:pt x="8462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70F86B-8DE7-CC0E-D7A3-E66B006CC470}"/>
                </a:ext>
              </a:extLst>
            </p:cNvPr>
            <p:cNvSpPr/>
            <p:nvPr/>
          </p:nvSpPr>
          <p:spPr>
            <a:xfrm>
              <a:off x="10725839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7F8134-B464-9641-E793-14120315B45A}"/>
                </a:ext>
              </a:extLst>
            </p:cNvPr>
            <p:cNvSpPr/>
            <p:nvPr/>
          </p:nvSpPr>
          <p:spPr>
            <a:xfrm>
              <a:off x="10724548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30 w 22659"/>
                <a:gd name="connsiteY1" fmla="*/ 22651 h 22650"/>
                <a:gd name="connsiteX2" fmla="*/ 22659 w 22659"/>
                <a:gd name="connsiteY2" fmla="*/ 11325 h 22650"/>
                <a:gd name="connsiteX3" fmla="*/ 11330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20" y="22651"/>
                    <a:pt x="11330" y="22651"/>
                  </a:cubicBezTo>
                  <a:cubicBezTo>
                    <a:pt x="17640" y="22651"/>
                    <a:pt x="22659" y="17633"/>
                    <a:pt x="22659" y="11325"/>
                  </a:cubicBezTo>
                  <a:cubicBezTo>
                    <a:pt x="22659" y="5018"/>
                    <a:pt x="17640" y="0"/>
                    <a:pt x="11330" y="0"/>
                  </a:cubicBezTo>
                  <a:cubicBezTo>
                    <a:pt x="5020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BB51CD7-92E3-6E2A-A5E8-9F202BD6D4D7}"/>
                </a:ext>
              </a:extLst>
            </p:cNvPr>
            <p:cNvSpPr/>
            <p:nvPr/>
          </p:nvSpPr>
          <p:spPr>
            <a:xfrm>
              <a:off x="10723115" y="3427423"/>
              <a:ext cx="25527" cy="25517"/>
            </a:xfrm>
            <a:custGeom>
              <a:avLst/>
              <a:gdLst>
                <a:gd name="connsiteX0" fmla="*/ 0 w 25527"/>
                <a:gd name="connsiteY0" fmla="*/ 12759 h 25517"/>
                <a:gd name="connsiteX1" fmla="*/ 12764 w 25527"/>
                <a:gd name="connsiteY1" fmla="*/ 25518 h 25517"/>
                <a:gd name="connsiteX2" fmla="*/ 25527 w 25527"/>
                <a:gd name="connsiteY2" fmla="*/ 12759 h 25517"/>
                <a:gd name="connsiteX3" fmla="*/ 12764 w 25527"/>
                <a:gd name="connsiteY3" fmla="*/ 0 h 25517"/>
                <a:gd name="connsiteX4" fmla="*/ 0 w 25527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" h="25517">
                  <a:moveTo>
                    <a:pt x="0" y="12759"/>
                  </a:moveTo>
                  <a:cubicBezTo>
                    <a:pt x="0" y="19784"/>
                    <a:pt x="5737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7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45874AC-EEA7-50D5-B105-77A3C4E3F0CB}"/>
                </a:ext>
              </a:extLst>
            </p:cNvPr>
            <p:cNvSpPr/>
            <p:nvPr/>
          </p:nvSpPr>
          <p:spPr>
            <a:xfrm>
              <a:off x="10721681" y="3945376"/>
              <a:ext cx="28107" cy="28098"/>
            </a:xfrm>
            <a:custGeom>
              <a:avLst/>
              <a:gdLst>
                <a:gd name="connsiteX0" fmla="*/ 0 w 28107"/>
                <a:gd name="connsiteY0" fmla="*/ 14049 h 28098"/>
                <a:gd name="connsiteX1" fmla="*/ 14054 w 28107"/>
                <a:gd name="connsiteY1" fmla="*/ 28098 h 28098"/>
                <a:gd name="connsiteX2" fmla="*/ 28108 w 28107"/>
                <a:gd name="connsiteY2" fmla="*/ 14049 h 28098"/>
                <a:gd name="connsiteX3" fmla="*/ 14054 w 28107"/>
                <a:gd name="connsiteY3" fmla="*/ 0 h 28098"/>
                <a:gd name="connsiteX4" fmla="*/ 0 w 28107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7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8" y="28098"/>
                    <a:pt x="28108" y="21790"/>
                    <a:pt x="28108" y="14049"/>
                  </a:cubicBezTo>
                  <a:cubicBezTo>
                    <a:pt x="28108" y="6308"/>
                    <a:pt x="21798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9E1334C-467A-A651-03F3-E3C37E5550CC}"/>
                </a:ext>
              </a:extLst>
            </p:cNvPr>
            <p:cNvSpPr/>
            <p:nvPr/>
          </p:nvSpPr>
          <p:spPr>
            <a:xfrm>
              <a:off x="10720246" y="4463187"/>
              <a:ext cx="30977" cy="30965"/>
            </a:xfrm>
            <a:custGeom>
              <a:avLst/>
              <a:gdLst>
                <a:gd name="connsiteX0" fmla="*/ 0 w 30977"/>
                <a:gd name="connsiteY0" fmla="*/ 15483 h 30965"/>
                <a:gd name="connsiteX1" fmla="*/ 15489 w 30977"/>
                <a:gd name="connsiteY1" fmla="*/ 30965 h 30965"/>
                <a:gd name="connsiteX2" fmla="*/ 30977 w 30977"/>
                <a:gd name="connsiteY2" fmla="*/ 15483 h 30965"/>
                <a:gd name="connsiteX3" fmla="*/ 15489 w 30977"/>
                <a:gd name="connsiteY3" fmla="*/ 0 h 30965"/>
                <a:gd name="connsiteX4" fmla="*/ 0 w 30977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7" h="30965">
                  <a:moveTo>
                    <a:pt x="0" y="15483"/>
                  </a:moveTo>
                  <a:cubicBezTo>
                    <a:pt x="0" y="24084"/>
                    <a:pt x="6884" y="30965"/>
                    <a:pt x="15489" y="30965"/>
                  </a:cubicBezTo>
                  <a:cubicBezTo>
                    <a:pt x="24093" y="30965"/>
                    <a:pt x="30977" y="24084"/>
                    <a:pt x="30977" y="15483"/>
                  </a:cubicBezTo>
                  <a:cubicBezTo>
                    <a:pt x="30977" y="6881"/>
                    <a:pt x="24093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D628222-C8FB-A076-8B13-7A952FB7C239}"/>
                </a:ext>
              </a:extLst>
            </p:cNvPr>
            <p:cNvSpPr/>
            <p:nvPr/>
          </p:nvSpPr>
          <p:spPr>
            <a:xfrm>
              <a:off x="10718812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0" y="33832"/>
                    <a:pt x="16922" y="33832"/>
                  </a:cubicBezTo>
                  <a:cubicBezTo>
                    <a:pt x="26244" y="33832"/>
                    <a:pt x="33845" y="26234"/>
                    <a:pt x="33845" y="16916"/>
                  </a:cubicBezTo>
                  <a:cubicBezTo>
                    <a:pt x="33845" y="7598"/>
                    <a:pt x="26244" y="0"/>
                    <a:pt x="16922" y="0"/>
                  </a:cubicBezTo>
                  <a:cubicBezTo>
                    <a:pt x="7600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60644A4-E42D-77DE-0062-E8C780C4CCE0}"/>
                </a:ext>
              </a:extLst>
            </p:cNvPr>
            <p:cNvSpPr/>
            <p:nvPr/>
          </p:nvSpPr>
          <p:spPr>
            <a:xfrm>
              <a:off x="10717378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343A99-52C2-010C-1BEA-A6886228AEA4}"/>
                </a:ext>
              </a:extLst>
            </p:cNvPr>
            <p:cNvSpPr/>
            <p:nvPr/>
          </p:nvSpPr>
          <p:spPr>
            <a:xfrm>
              <a:off x="10717378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7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F36B405-5A5C-9ABE-EE35-430BAB7D3F09}"/>
                </a:ext>
              </a:extLst>
            </p:cNvPr>
            <p:cNvSpPr/>
            <p:nvPr/>
          </p:nvSpPr>
          <p:spPr>
            <a:xfrm>
              <a:off x="10717378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1ACBE19-F9A2-7ADA-219A-0843C37E53AE}"/>
                </a:ext>
              </a:extLst>
            </p:cNvPr>
            <p:cNvSpPr/>
            <p:nvPr/>
          </p:nvSpPr>
          <p:spPr>
            <a:xfrm>
              <a:off x="10188624" y="404569"/>
              <a:ext cx="8605" cy="8601"/>
            </a:xfrm>
            <a:custGeom>
              <a:avLst/>
              <a:gdLst>
                <a:gd name="connsiteX0" fmla="*/ 0 w 8605"/>
                <a:gd name="connsiteY0" fmla="*/ 4301 h 8601"/>
                <a:gd name="connsiteX1" fmla="*/ 4303 w 8605"/>
                <a:gd name="connsiteY1" fmla="*/ 8602 h 8601"/>
                <a:gd name="connsiteX2" fmla="*/ 8605 w 8605"/>
                <a:gd name="connsiteY2" fmla="*/ 4301 h 8601"/>
                <a:gd name="connsiteX3" fmla="*/ 4303 w 8605"/>
                <a:gd name="connsiteY3" fmla="*/ 0 h 8601"/>
                <a:gd name="connsiteX4" fmla="*/ 0 w 8605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" h="8601">
                  <a:moveTo>
                    <a:pt x="0" y="4301"/>
                  </a:moveTo>
                  <a:cubicBezTo>
                    <a:pt x="0" y="6594"/>
                    <a:pt x="1864" y="8602"/>
                    <a:pt x="4303" y="8602"/>
                  </a:cubicBezTo>
                  <a:cubicBezTo>
                    <a:pt x="6741" y="8602"/>
                    <a:pt x="8605" y="6738"/>
                    <a:pt x="8605" y="4301"/>
                  </a:cubicBezTo>
                  <a:cubicBezTo>
                    <a:pt x="8605" y="1864"/>
                    <a:pt x="6741" y="0"/>
                    <a:pt x="4303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1E4EC27-960A-5DCE-9374-FFABCBB0ECD7}"/>
                </a:ext>
              </a:extLst>
            </p:cNvPr>
            <p:cNvSpPr/>
            <p:nvPr/>
          </p:nvSpPr>
          <p:spPr>
            <a:xfrm>
              <a:off x="10187190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3 w 11185"/>
                <a:gd name="connsiteY1" fmla="*/ 11182 h 11181"/>
                <a:gd name="connsiteX2" fmla="*/ 11186 w 11185"/>
                <a:gd name="connsiteY2" fmla="*/ 5591 h 11181"/>
                <a:gd name="connsiteX3" fmla="*/ 5593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3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3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AF580BE-5D9A-F125-F101-876F33DF913D}"/>
                </a:ext>
              </a:extLst>
            </p:cNvPr>
            <p:cNvSpPr/>
            <p:nvPr/>
          </p:nvSpPr>
          <p:spPr>
            <a:xfrm>
              <a:off x="10185756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8" y="14049"/>
                    <a:pt x="14054" y="10895"/>
                    <a:pt x="14054" y="7025"/>
                  </a:cubicBezTo>
                  <a:cubicBezTo>
                    <a:pt x="14054" y="3154"/>
                    <a:pt x="10898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CD4A5ED-5664-EFD8-0ECB-2189AD182292}"/>
                </a:ext>
              </a:extLst>
            </p:cNvPr>
            <p:cNvSpPr/>
            <p:nvPr/>
          </p:nvSpPr>
          <p:spPr>
            <a:xfrm>
              <a:off x="10184321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2 w 16922"/>
                <a:gd name="connsiteY1" fmla="*/ 16916 h 16916"/>
                <a:gd name="connsiteX2" fmla="*/ 16922 w 16922"/>
                <a:gd name="connsiteY2" fmla="*/ 8458 h 16916"/>
                <a:gd name="connsiteX3" fmla="*/ 8462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2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2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6953B160-7A23-4D3C-5BB6-523BD3990780}"/>
                </a:ext>
              </a:extLst>
            </p:cNvPr>
            <p:cNvSpPr/>
            <p:nvPr/>
          </p:nvSpPr>
          <p:spPr>
            <a:xfrm>
              <a:off x="10182888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BA293FC2-27F4-9D24-2779-6381E6D7FD13}"/>
                </a:ext>
              </a:extLst>
            </p:cNvPr>
            <p:cNvSpPr/>
            <p:nvPr/>
          </p:nvSpPr>
          <p:spPr>
            <a:xfrm>
              <a:off x="10181453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30 w 22659"/>
                <a:gd name="connsiteY1" fmla="*/ 22651 h 22650"/>
                <a:gd name="connsiteX2" fmla="*/ 22659 w 22659"/>
                <a:gd name="connsiteY2" fmla="*/ 11325 h 22650"/>
                <a:gd name="connsiteX3" fmla="*/ 11330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20" y="22651"/>
                    <a:pt x="11330" y="22651"/>
                  </a:cubicBezTo>
                  <a:cubicBezTo>
                    <a:pt x="17640" y="22651"/>
                    <a:pt x="22659" y="17633"/>
                    <a:pt x="22659" y="11325"/>
                  </a:cubicBezTo>
                  <a:cubicBezTo>
                    <a:pt x="22659" y="5018"/>
                    <a:pt x="17640" y="0"/>
                    <a:pt x="11330" y="0"/>
                  </a:cubicBezTo>
                  <a:cubicBezTo>
                    <a:pt x="5020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A534F632-F757-976E-9629-500D1C03B2EF}"/>
                </a:ext>
              </a:extLst>
            </p:cNvPr>
            <p:cNvSpPr/>
            <p:nvPr/>
          </p:nvSpPr>
          <p:spPr>
            <a:xfrm>
              <a:off x="10180163" y="3427423"/>
              <a:ext cx="25526" cy="25517"/>
            </a:xfrm>
            <a:custGeom>
              <a:avLst/>
              <a:gdLst>
                <a:gd name="connsiteX0" fmla="*/ 0 w 25526"/>
                <a:gd name="connsiteY0" fmla="*/ 12759 h 25517"/>
                <a:gd name="connsiteX1" fmla="*/ 12764 w 25526"/>
                <a:gd name="connsiteY1" fmla="*/ 25518 h 25517"/>
                <a:gd name="connsiteX2" fmla="*/ 25527 w 25526"/>
                <a:gd name="connsiteY2" fmla="*/ 12759 h 25517"/>
                <a:gd name="connsiteX3" fmla="*/ 12764 w 25526"/>
                <a:gd name="connsiteY3" fmla="*/ 0 h 25517"/>
                <a:gd name="connsiteX4" fmla="*/ 0 w 25526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" h="25517">
                  <a:moveTo>
                    <a:pt x="0" y="12759"/>
                  </a:moveTo>
                  <a:cubicBezTo>
                    <a:pt x="0" y="19784"/>
                    <a:pt x="5736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6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84F473CB-F00C-A62B-2117-FC042CBC1437}"/>
                </a:ext>
              </a:extLst>
            </p:cNvPr>
            <p:cNvSpPr/>
            <p:nvPr/>
          </p:nvSpPr>
          <p:spPr>
            <a:xfrm>
              <a:off x="10178728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5 w 28108"/>
                <a:gd name="connsiteY1" fmla="*/ 28098 h 28098"/>
                <a:gd name="connsiteX2" fmla="*/ 28109 w 28108"/>
                <a:gd name="connsiteY2" fmla="*/ 14049 h 28098"/>
                <a:gd name="connsiteX3" fmla="*/ 14055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5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5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7797E736-D53A-A08C-5A07-2669B94A24FB}"/>
                </a:ext>
              </a:extLst>
            </p:cNvPr>
            <p:cNvSpPr/>
            <p:nvPr/>
          </p:nvSpPr>
          <p:spPr>
            <a:xfrm>
              <a:off x="10177294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9 w 30976"/>
                <a:gd name="connsiteY1" fmla="*/ 30965 h 30965"/>
                <a:gd name="connsiteX2" fmla="*/ 30976 w 30976"/>
                <a:gd name="connsiteY2" fmla="*/ 15483 h 30965"/>
                <a:gd name="connsiteX3" fmla="*/ 15489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9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9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35A5AEAD-FF1E-B0F6-8102-99CC3BC488B7}"/>
                </a:ext>
              </a:extLst>
            </p:cNvPr>
            <p:cNvSpPr/>
            <p:nvPr/>
          </p:nvSpPr>
          <p:spPr>
            <a:xfrm>
              <a:off x="10175861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0" y="33832"/>
                    <a:pt x="16922" y="33832"/>
                  </a:cubicBezTo>
                  <a:cubicBezTo>
                    <a:pt x="26243" y="33832"/>
                    <a:pt x="33845" y="26234"/>
                    <a:pt x="33845" y="16916"/>
                  </a:cubicBezTo>
                  <a:cubicBezTo>
                    <a:pt x="33845" y="7598"/>
                    <a:pt x="26243" y="0"/>
                    <a:pt x="16922" y="0"/>
                  </a:cubicBezTo>
                  <a:cubicBezTo>
                    <a:pt x="7600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DE6320EA-2802-3498-016D-94173B411466}"/>
                </a:ext>
              </a:extLst>
            </p:cNvPr>
            <p:cNvSpPr/>
            <p:nvPr/>
          </p:nvSpPr>
          <p:spPr>
            <a:xfrm>
              <a:off x="10174426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0B69B1D0-688B-3235-F705-22FA58CB6BA1}"/>
                </a:ext>
              </a:extLst>
            </p:cNvPr>
            <p:cNvSpPr/>
            <p:nvPr/>
          </p:nvSpPr>
          <p:spPr>
            <a:xfrm>
              <a:off x="10174426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7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BFC0C75E-DCCC-355D-3951-C4B942A2AAFF}"/>
                </a:ext>
              </a:extLst>
            </p:cNvPr>
            <p:cNvSpPr/>
            <p:nvPr/>
          </p:nvSpPr>
          <p:spPr>
            <a:xfrm>
              <a:off x="10174426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912FBFA-E8A4-76A6-56CF-83F4E2C7B7D9}"/>
                </a:ext>
              </a:extLst>
            </p:cNvPr>
            <p:cNvSpPr/>
            <p:nvPr/>
          </p:nvSpPr>
          <p:spPr>
            <a:xfrm>
              <a:off x="11274528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0" y="8602"/>
                    <a:pt x="8604" y="6738"/>
                    <a:pt x="8604" y="4301"/>
                  </a:cubicBezTo>
                  <a:cubicBezTo>
                    <a:pt x="8604" y="1864"/>
                    <a:pt x="6740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5B419647-261A-D577-B160-7A49343A011D}"/>
                </a:ext>
              </a:extLst>
            </p:cNvPr>
            <p:cNvSpPr/>
            <p:nvPr/>
          </p:nvSpPr>
          <p:spPr>
            <a:xfrm>
              <a:off x="11273093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2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2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9CCBF6D-DDC8-5459-0B90-8CE49F673557}"/>
                </a:ext>
              </a:extLst>
            </p:cNvPr>
            <p:cNvSpPr/>
            <p:nvPr/>
          </p:nvSpPr>
          <p:spPr>
            <a:xfrm>
              <a:off x="11271660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3ED3094A-07CE-635A-BFA4-565B98E97A47}"/>
                </a:ext>
              </a:extLst>
            </p:cNvPr>
            <p:cNvSpPr/>
            <p:nvPr/>
          </p:nvSpPr>
          <p:spPr>
            <a:xfrm>
              <a:off x="11270226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8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8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DE0870CC-238A-2404-3DCA-0696FF8576CD}"/>
                </a:ext>
              </a:extLst>
            </p:cNvPr>
            <p:cNvSpPr/>
            <p:nvPr/>
          </p:nvSpPr>
          <p:spPr>
            <a:xfrm>
              <a:off x="11268935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AD0BE73E-15ED-FC74-D39F-FFAEC1FFFB26}"/>
                </a:ext>
              </a:extLst>
            </p:cNvPr>
            <p:cNvSpPr/>
            <p:nvPr/>
          </p:nvSpPr>
          <p:spPr>
            <a:xfrm>
              <a:off x="11267501" y="2909469"/>
              <a:ext cx="22658" cy="22650"/>
            </a:xfrm>
            <a:custGeom>
              <a:avLst/>
              <a:gdLst>
                <a:gd name="connsiteX0" fmla="*/ 0 w 22658"/>
                <a:gd name="connsiteY0" fmla="*/ 11325 h 22650"/>
                <a:gd name="connsiteX1" fmla="*/ 11329 w 22658"/>
                <a:gd name="connsiteY1" fmla="*/ 22651 h 22650"/>
                <a:gd name="connsiteX2" fmla="*/ 22658 w 22658"/>
                <a:gd name="connsiteY2" fmla="*/ 11325 h 22650"/>
                <a:gd name="connsiteX3" fmla="*/ 11329 w 22658"/>
                <a:gd name="connsiteY3" fmla="*/ 0 h 22650"/>
                <a:gd name="connsiteX4" fmla="*/ 0 w 22658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8" h="22650">
                  <a:moveTo>
                    <a:pt x="0" y="11325"/>
                  </a:moveTo>
                  <a:cubicBezTo>
                    <a:pt x="0" y="17490"/>
                    <a:pt x="5019" y="22651"/>
                    <a:pt x="11329" y="22651"/>
                  </a:cubicBezTo>
                  <a:cubicBezTo>
                    <a:pt x="17639" y="22651"/>
                    <a:pt x="22658" y="17633"/>
                    <a:pt x="22658" y="11325"/>
                  </a:cubicBezTo>
                  <a:cubicBezTo>
                    <a:pt x="22658" y="5018"/>
                    <a:pt x="17639" y="0"/>
                    <a:pt x="11329" y="0"/>
                  </a:cubicBezTo>
                  <a:cubicBezTo>
                    <a:pt x="5019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7DE4EED-3E60-232D-C737-4E6A332A797A}"/>
                </a:ext>
              </a:extLst>
            </p:cNvPr>
            <p:cNvSpPr/>
            <p:nvPr/>
          </p:nvSpPr>
          <p:spPr>
            <a:xfrm>
              <a:off x="11266066" y="3427423"/>
              <a:ext cx="25527" cy="25517"/>
            </a:xfrm>
            <a:custGeom>
              <a:avLst/>
              <a:gdLst>
                <a:gd name="connsiteX0" fmla="*/ 0 w 25527"/>
                <a:gd name="connsiteY0" fmla="*/ 12759 h 25517"/>
                <a:gd name="connsiteX1" fmla="*/ 12764 w 25527"/>
                <a:gd name="connsiteY1" fmla="*/ 25518 h 25517"/>
                <a:gd name="connsiteX2" fmla="*/ 25527 w 25527"/>
                <a:gd name="connsiteY2" fmla="*/ 12759 h 25517"/>
                <a:gd name="connsiteX3" fmla="*/ 12764 w 25527"/>
                <a:gd name="connsiteY3" fmla="*/ 0 h 25517"/>
                <a:gd name="connsiteX4" fmla="*/ 0 w 25527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" h="25517">
                  <a:moveTo>
                    <a:pt x="0" y="12759"/>
                  </a:moveTo>
                  <a:cubicBezTo>
                    <a:pt x="0" y="19784"/>
                    <a:pt x="5737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7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BB5D2BFF-9099-204D-AF8B-8B751717D04C}"/>
                </a:ext>
              </a:extLst>
            </p:cNvPr>
            <p:cNvSpPr/>
            <p:nvPr/>
          </p:nvSpPr>
          <p:spPr>
            <a:xfrm>
              <a:off x="11264633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E9C7C6F0-67F7-8FBF-D822-BE2DDE800AB6}"/>
                </a:ext>
              </a:extLst>
            </p:cNvPr>
            <p:cNvSpPr/>
            <p:nvPr/>
          </p:nvSpPr>
          <p:spPr>
            <a:xfrm>
              <a:off x="11263198" y="4463187"/>
              <a:ext cx="30977" cy="30965"/>
            </a:xfrm>
            <a:custGeom>
              <a:avLst/>
              <a:gdLst>
                <a:gd name="connsiteX0" fmla="*/ 0 w 30977"/>
                <a:gd name="connsiteY0" fmla="*/ 15483 h 30965"/>
                <a:gd name="connsiteX1" fmla="*/ 15489 w 30977"/>
                <a:gd name="connsiteY1" fmla="*/ 30965 h 30965"/>
                <a:gd name="connsiteX2" fmla="*/ 30977 w 30977"/>
                <a:gd name="connsiteY2" fmla="*/ 15483 h 30965"/>
                <a:gd name="connsiteX3" fmla="*/ 15489 w 30977"/>
                <a:gd name="connsiteY3" fmla="*/ 0 h 30965"/>
                <a:gd name="connsiteX4" fmla="*/ 0 w 30977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7" h="30965">
                  <a:moveTo>
                    <a:pt x="0" y="15483"/>
                  </a:moveTo>
                  <a:cubicBezTo>
                    <a:pt x="0" y="24084"/>
                    <a:pt x="6884" y="30965"/>
                    <a:pt x="15489" y="30965"/>
                  </a:cubicBezTo>
                  <a:cubicBezTo>
                    <a:pt x="24094" y="30965"/>
                    <a:pt x="30977" y="24084"/>
                    <a:pt x="30977" y="15483"/>
                  </a:cubicBezTo>
                  <a:cubicBezTo>
                    <a:pt x="30977" y="6881"/>
                    <a:pt x="24094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DFD13306-4479-FF38-34FA-0CB5CAFB6DAD}"/>
                </a:ext>
              </a:extLst>
            </p:cNvPr>
            <p:cNvSpPr/>
            <p:nvPr/>
          </p:nvSpPr>
          <p:spPr>
            <a:xfrm>
              <a:off x="11261764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5" y="26234"/>
                    <a:pt x="33845" y="16916"/>
                  </a:cubicBezTo>
                  <a:cubicBezTo>
                    <a:pt x="33845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DA34A3C7-BE28-D2DE-5684-4559999A43DB}"/>
                </a:ext>
              </a:extLst>
            </p:cNvPr>
            <p:cNvSpPr/>
            <p:nvPr/>
          </p:nvSpPr>
          <p:spPr>
            <a:xfrm>
              <a:off x="11260474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4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24CB436A-B11A-47A4-DFB0-8A3C4F6D2AC3}"/>
                </a:ext>
              </a:extLst>
            </p:cNvPr>
            <p:cNvSpPr/>
            <p:nvPr/>
          </p:nvSpPr>
          <p:spPr>
            <a:xfrm>
              <a:off x="11260474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4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FFA133DA-0042-7897-6F24-4CC0FCBA51D9}"/>
                </a:ext>
              </a:extLst>
            </p:cNvPr>
            <p:cNvSpPr/>
            <p:nvPr/>
          </p:nvSpPr>
          <p:spPr>
            <a:xfrm>
              <a:off x="11260474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4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6BE9151C-D63E-7173-63F8-6EC9F210572B}"/>
                </a:ext>
              </a:extLst>
            </p:cNvPr>
            <p:cNvSpPr/>
            <p:nvPr/>
          </p:nvSpPr>
          <p:spPr>
            <a:xfrm>
              <a:off x="11817480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4" y="6738"/>
                    <a:pt x="8604" y="4301"/>
                  </a:cubicBezTo>
                  <a:cubicBezTo>
                    <a:pt x="8604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EB7FA2B7-EEE5-4512-C0CB-96C7A877FA76}"/>
                </a:ext>
              </a:extLst>
            </p:cNvPr>
            <p:cNvSpPr/>
            <p:nvPr/>
          </p:nvSpPr>
          <p:spPr>
            <a:xfrm>
              <a:off x="11816046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2 w 11185"/>
                <a:gd name="connsiteY1" fmla="*/ 11182 h 11181"/>
                <a:gd name="connsiteX2" fmla="*/ 11186 w 11185"/>
                <a:gd name="connsiteY2" fmla="*/ 5591 h 11181"/>
                <a:gd name="connsiteX3" fmla="*/ 5592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2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2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CA4FA8E8-1C1F-9E42-8D0B-DCCC8932461B}"/>
                </a:ext>
              </a:extLst>
            </p:cNvPr>
            <p:cNvSpPr/>
            <p:nvPr/>
          </p:nvSpPr>
          <p:spPr>
            <a:xfrm>
              <a:off x="11814611" y="1330521"/>
              <a:ext cx="14054" cy="14049"/>
            </a:xfrm>
            <a:custGeom>
              <a:avLst/>
              <a:gdLst>
                <a:gd name="connsiteX0" fmla="*/ 0 w 14054"/>
                <a:gd name="connsiteY0" fmla="*/ 7025 h 14049"/>
                <a:gd name="connsiteX1" fmla="*/ 7027 w 14054"/>
                <a:gd name="connsiteY1" fmla="*/ 14049 h 14049"/>
                <a:gd name="connsiteX2" fmla="*/ 14055 w 14054"/>
                <a:gd name="connsiteY2" fmla="*/ 7025 h 14049"/>
                <a:gd name="connsiteX3" fmla="*/ 7027 w 14054"/>
                <a:gd name="connsiteY3" fmla="*/ 0 h 14049"/>
                <a:gd name="connsiteX4" fmla="*/ 0 w 14054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5" y="10895"/>
                    <a:pt x="14055" y="7025"/>
                  </a:cubicBezTo>
                  <a:cubicBezTo>
                    <a:pt x="14055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002B33A9-0E5A-F5AD-AC44-34280398B194}"/>
                </a:ext>
              </a:extLst>
            </p:cNvPr>
            <p:cNvSpPr/>
            <p:nvPr/>
          </p:nvSpPr>
          <p:spPr>
            <a:xfrm>
              <a:off x="11813321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90D658F-B5EC-8F74-4A62-748C4C995579}"/>
                </a:ext>
              </a:extLst>
            </p:cNvPr>
            <p:cNvSpPr/>
            <p:nvPr/>
          </p:nvSpPr>
          <p:spPr>
            <a:xfrm>
              <a:off x="11811887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9BFA0153-D248-01CE-58BC-416C62FC9F77}"/>
                </a:ext>
              </a:extLst>
            </p:cNvPr>
            <p:cNvSpPr/>
            <p:nvPr/>
          </p:nvSpPr>
          <p:spPr>
            <a:xfrm>
              <a:off x="11810453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29 w 22659"/>
                <a:gd name="connsiteY1" fmla="*/ 22651 h 22650"/>
                <a:gd name="connsiteX2" fmla="*/ 22659 w 22659"/>
                <a:gd name="connsiteY2" fmla="*/ 11325 h 22650"/>
                <a:gd name="connsiteX3" fmla="*/ 11329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19" y="22651"/>
                    <a:pt x="11329" y="22651"/>
                  </a:cubicBezTo>
                  <a:cubicBezTo>
                    <a:pt x="17639" y="22651"/>
                    <a:pt x="22659" y="17633"/>
                    <a:pt x="22659" y="11325"/>
                  </a:cubicBezTo>
                  <a:cubicBezTo>
                    <a:pt x="22659" y="5018"/>
                    <a:pt x="17639" y="0"/>
                    <a:pt x="11329" y="0"/>
                  </a:cubicBezTo>
                  <a:cubicBezTo>
                    <a:pt x="5019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D315A706-3906-A9A9-C690-7C73273EE73C}"/>
                </a:ext>
              </a:extLst>
            </p:cNvPr>
            <p:cNvSpPr/>
            <p:nvPr/>
          </p:nvSpPr>
          <p:spPr>
            <a:xfrm>
              <a:off x="11809019" y="3427423"/>
              <a:ext cx="25526" cy="25517"/>
            </a:xfrm>
            <a:custGeom>
              <a:avLst/>
              <a:gdLst>
                <a:gd name="connsiteX0" fmla="*/ 0 w 25526"/>
                <a:gd name="connsiteY0" fmla="*/ 12759 h 25517"/>
                <a:gd name="connsiteX1" fmla="*/ 12763 w 25526"/>
                <a:gd name="connsiteY1" fmla="*/ 25518 h 25517"/>
                <a:gd name="connsiteX2" fmla="*/ 25527 w 25526"/>
                <a:gd name="connsiteY2" fmla="*/ 12759 h 25517"/>
                <a:gd name="connsiteX3" fmla="*/ 12763 w 25526"/>
                <a:gd name="connsiteY3" fmla="*/ 0 h 25517"/>
                <a:gd name="connsiteX4" fmla="*/ 0 w 25526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" h="25517">
                  <a:moveTo>
                    <a:pt x="0" y="12759"/>
                  </a:moveTo>
                  <a:cubicBezTo>
                    <a:pt x="0" y="19784"/>
                    <a:pt x="5736" y="25518"/>
                    <a:pt x="12763" y="25518"/>
                  </a:cubicBezTo>
                  <a:cubicBezTo>
                    <a:pt x="19790" y="25518"/>
                    <a:pt x="25527" y="19784"/>
                    <a:pt x="25527" y="12759"/>
                  </a:cubicBezTo>
                  <a:cubicBezTo>
                    <a:pt x="25527" y="5734"/>
                    <a:pt x="19790" y="0"/>
                    <a:pt x="12763" y="0"/>
                  </a:cubicBezTo>
                  <a:cubicBezTo>
                    <a:pt x="5736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C927D73B-714B-2132-E409-1AA55F9919DE}"/>
                </a:ext>
              </a:extLst>
            </p:cNvPr>
            <p:cNvSpPr/>
            <p:nvPr/>
          </p:nvSpPr>
          <p:spPr>
            <a:xfrm>
              <a:off x="11807584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E622B554-125E-0E18-2947-305620CA43EA}"/>
                </a:ext>
              </a:extLst>
            </p:cNvPr>
            <p:cNvSpPr/>
            <p:nvPr/>
          </p:nvSpPr>
          <p:spPr>
            <a:xfrm>
              <a:off x="11806151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8 w 30976"/>
                <a:gd name="connsiteY1" fmla="*/ 30965 h 30965"/>
                <a:gd name="connsiteX2" fmla="*/ 30976 w 30976"/>
                <a:gd name="connsiteY2" fmla="*/ 15483 h 30965"/>
                <a:gd name="connsiteX3" fmla="*/ 15488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8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8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95A9783C-1575-E608-7E19-9ACADCA865FC}"/>
                </a:ext>
              </a:extLst>
            </p:cNvPr>
            <p:cNvSpPr/>
            <p:nvPr/>
          </p:nvSpPr>
          <p:spPr>
            <a:xfrm>
              <a:off x="11804716" y="4989455"/>
              <a:ext cx="33845" cy="33832"/>
            </a:xfrm>
            <a:custGeom>
              <a:avLst/>
              <a:gdLst>
                <a:gd name="connsiteX0" fmla="*/ 0 w 33845"/>
                <a:gd name="connsiteY0" fmla="*/ 16916 h 33832"/>
                <a:gd name="connsiteX1" fmla="*/ 16922 w 33845"/>
                <a:gd name="connsiteY1" fmla="*/ 33832 h 33832"/>
                <a:gd name="connsiteX2" fmla="*/ 33846 w 33845"/>
                <a:gd name="connsiteY2" fmla="*/ 16916 h 33832"/>
                <a:gd name="connsiteX3" fmla="*/ 16922 w 33845"/>
                <a:gd name="connsiteY3" fmla="*/ 0 h 33832"/>
                <a:gd name="connsiteX4" fmla="*/ 0 w 33845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5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6" y="26234"/>
                    <a:pt x="33846" y="16916"/>
                  </a:cubicBezTo>
                  <a:cubicBezTo>
                    <a:pt x="33846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9001C2B0-8C67-4842-0837-B7E209286DF3}"/>
                </a:ext>
              </a:extLst>
            </p:cNvPr>
            <p:cNvSpPr/>
            <p:nvPr/>
          </p:nvSpPr>
          <p:spPr>
            <a:xfrm>
              <a:off x="11803426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DCC1B7CE-D87A-B9D6-E7C7-2DC0FE2C82FC}"/>
                </a:ext>
              </a:extLst>
            </p:cNvPr>
            <p:cNvSpPr/>
            <p:nvPr/>
          </p:nvSpPr>
          <p:spPr>
            <a:xfrm>
              <a:off x="11803426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C943BE1C-F95E-7BC8-3973-2E14CE9CE2AD}"/>
                </a:ext>
              </a:extLst>
            </p:cNvPr>
            <p:cNvSpPr/>
            <p:nvPr/>
          </p:nvSpPr>
          <p:spPr>
            <a:xfrm>
              <a:off x="8557329" y="402419"/>
              <a:ext cx="12907" cy="12902"/>
            </a:xfrm>
            <a:custGeom>
              <a:avLst/>
              <a:gdLst>
                <a:gd name="connsiteX0" fmla="*/ 0 w 12907"/>
                <a:gd name="connsiteY0" fmla="*/ 6451 h 12902"/>
                <a:gd name="connsiteX1" fmla="*/ 6454 w 12907"/>
                <a:gd name="connsiteY1" fmla="*/ 12902 h 12902"/>
                <a:gd name="connsiteX2" fmla="*/ 12907 w 12907"/>
                <a:gd name="connsiteY2" fmla="*/ 6451 h 12902"/>
                <a:gd name="connsiteX3" fmla="*/ 6454 w 12907"/>
                <a:gd name="connsiteY3" fmla="*/ 0 h 12902"/>
                <a:gd name="connsiteX4" fmla="*/ 0 w 12907"/>
                <a:gd name="connsiteY4" fmla="*/ 6451 h 1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" h="12902">
                  <a:moveTo>
                    <a:pt x="0" y="6451"/>
                  </a:moveTo>
                  <a:cubicBezTo>
                    <a:pt x="0" y="10035"/>
                    <a:pt x="2868" y="12902"/>
                    <a:pt x="6454" y="12902"/>
                  </a:cubicBezTo>
                  <a:cubicBezTo>
                    <a:pt x="10039" y="12902"/>
                    <a:pt x="12907" y="10035"/>
                    <a:pt x="12907" y="6451"/>
                  </a:cubicBezTo>
                  <a:cubicBezTo>
                    <a:pt x="12907" y="2867"/>
                    <a:pt x="10039" y="0"/>
                    <a:pt x="6454" y="0"/>
                  </a:cubicBezTo>
                  <a:cubicBezTo>
                    <a:pt x="2868" y="0"/>
                    <a:pt x="0" y="2867"/>
                    <a:pt x="0" y="645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DD65E0B-E077-051C-1598-AE4C68EF26CC}"/>
                </a:ext>
              </a:extLst>
            </p:cNvPr>
            <p:cNvSpPr/>
            <p:nvPr/>
          </p:nvSpPr>
          <p:spPr>
            <a:xfrm>
              <a:off x="8556039" y="860162"/>
              <a:ext cx="15774" cy="15769"/>
            </a:xfrm>
            <a:custGeom>
              <a:avLst/>
              <a:gdLst>
                <a:gd name="connsiteX0" fmla="*/ 0 w 15774"/>
                <a:gd name="connsiteY0" fmla="*/ 7885 h 15769"/>
                <a:gd name="connsiteX1" fmla="*/ 7887 w 15774"/>
                <a:gd name="connsiteY1" fmla="*/ 15769 h 15769"/>
                <a:gd name="connsiteX2" fmla="*/ 15775 w 15774"/>
                <a:gd name="connsiteY2" fmla="*/ 7885 h 15769"/>
                <a:gd name="connsiteX3" fmla="*/ 7887 w 15774"/>
                <a:gd name="connsiteY3" fmla="*/ 0 h 15769"/>
                <a:gd name="connsiteX4" fmla="*/ 0 w 15774"/>
                <a:gd name="connsiteY4" fmla="*/ 7885 h 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4" h="15769">
                  <a:moveTo>
                    <a:pt x="0" y="7885"/>
                  </a:moveTo>
                  <a:cubicBezTo>
                    <a:pt x="0" y="12185"/>
                    <a:pt x="3442" y="15769"/>
                    <a:pt x="7887" y="15769"/>
                  </a:cubicBezTo>
                  <a:cubicBezTo>
                    <a:pt x="12333" y="15769"/>
                    <a:pt x="15775" y="12329"/>
                    <a:pt x="15775" y="7885"/>
                  </a:cubicBezTo>
                  <a:cubicBezTo>
                    <a:pt x="15775" y="3441"/>
                    <a:pt x="12333" y="0"/>
                    <a:pt x="7887" y="0"/>
                  </a:cubicBezTo>
                  <a:cubicBezTo>
                    <a:pt x="3442" y="0"/>
                    <a:pt x="0" y="3441"/>
                    <a:pt x="0" y="788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8F6B9808-85DD-FC99-8A92-CA592FE487CB}"/>
                </a:ext>
              </a:extLst>
            </p:cNvPr>
            <p:cNvSpPr/>
            <p:nvPr/>
          </p:nvSpPr>
          <p:spPr>
            <a:xfrm>
              <a:off x="8554748" y="1328370"/>
              <a:ext cx="18356" cy="18349"/>
            </a:xfrm>
            <a:custGeom>
              <a:avLst/>
              <a:gdLst>
                <a:gd name="connsiteX0" fmla="*/ 0 w 18356"/>
                <a:gd name="connsiteY0" fmla="*/ 9175 h 18349"/>
                <a:gd name="connsiteX1" fmla="*/ 9178 w 18356"/>
                <a:gd name="connsiteY1" fmla="*/ 18350 h 18349"/>
                <a:gd name="connsiteX2" fmla="*/ 18357 w 18356"/>
                <a:gd name="connsiteY2" fmla="*/ 9175 h 18349"/>
                <a:gd name="connsiteX3" fmla="*/ 9178 w 18356"/>
                <a:gd name="connsiteY3" fmla="*/ 0 h 18349"/>
                <a:gd name="connsiteX4" fmla="*/ 0 w 18356"/>
                <a:gd name="connsiteY4" fmla="*/ 9175 h 1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8349">
                  <a:moveTo>
                    <a:pt x="0" y="9175"/>
                  </a:moveTo>
                  <a:cubicBezTo>
                    <a:pt x="0" y="14192"/>
                    <a:pt x="4159" y="18350"/>
                    <a:pt x="9178" y="18350"/>
                  </a:cubicBezTo>
                  <a:cubicBezTo>
                    <a:pt x="14197" y="18350"/>
                    <a:pt x="18357" y="14192"/>
                    <a:pt x="18357" y="9175"/>
                  </a:cubicBezTo>
                  <a:cubicBezTo>
                    <a:pt x="18357" y="4157"/>
                    <a:pt x="14197" y="0"/>
                    <a:pt x="9178" y="0"/>
                  </a:cubicBezTo>
                  <a:cubicBezTo>
                    <a:pt x="4159" y="0"/>
                    <a:pt x="0" y="4157"/>
                    <a:pt x="0" y="917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8E1148B9-336D-7909-3265-5CCC773D8012}"/>
                </a:ext>
              </a:extLst>
            </p:cNvPr>
            <p:cNvSpPr/>
            <p:nvPr/>
          </p:nvSpPr>
          <p:spPr>
            <a:xfrm>
              <a:off x="8553458" y="1862810"/>
              <a:ext cx="20937" cy="20930"/>
            </a:xfrm>
            <a:custGeom>
              <a:avLst/>
              <a:gdLst>
                <a:gd name="connsiteX0" fmla="*/ 0 w 20937"/>
                <a:gd name="connsiteY0" fmla="*/ 10465 h 20930"/>
                <a:gd name="connsiteX1" fmla="*/ 10469 w 20937"/>
                <a:gd name="connsiteY1" fmla="*/ 20930 h 20930"/>
                <a:gd name="connsiteX2" fmla="*/ 20937 w 20937"/>
                <a:gd name="connsiteY2" fmla="*/ 10465 h 20930"/>
                <a:gd name="connsiteX3" fmla="*/ 10469 w 20937"/>
                <a:gd name="connsiteY3" fmla="*/ 0 h 20930"/>
                <a:gd name="connsiteX4" fmla="*/ 0 w 20937"/>
                <a:gd name="connsiteY4" fmla="*/ 10465 h 2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37" h="20930">
                  <a:moveTo>
                    <a:pt x="0" y="10465"/>
                  </a:moveTo>
                  <a:cubicBezTo>
                    <a:pt x="0" y="16199"/>
                    <a:pt x="4732" y="20930"/>
                    <a:pt x="10469" y="20930"/>
                  </a:cubicBezTo>
                  <a:cubicBezTo>
                    <a:pt x="16205" y="20930"/>
                    <a:pt x="20937" y="16199"/>
                    <a:pt x="20937" y="10465"/>
                  </a:cubicBezTo>
                  <a:cubicBezTo>
                    <a:pt x="20937" y="4731"/>
                    <a:pt x="16205" y="0"/>
                    <a:pt x="10469" y="0"/>
                  </a:cubicBezTo>
                  <a:cubicBezTo>
                    <a:pt x="4732" y="0"/>
                    <a:pt x="0" y="4731"/>
                    <a:pt x="0" y="1046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60EA54D5-3337-4F94-36C7-675AB4D42749}"/>
                </a:ext>
              </a:extLst>
            </p:cNvPr>
            <p:cNvSpPr/>
            <p:nvPr/>
          </p:nvSpPr>
          <p:spPr>
            <a:xfrm>
              <a:off x="8552167" y="2404274"/>
              <a:ext cx="23519" cy="23510"/>
            </a:xfrm>
            <a:custGeom>
              <a:avLst/>
              <a:gdLst>
                <a:gd name="connsiteX0" fmla="*/ 0 w 23519"/>
                <a:gd name="connsiteY0" fmla="*/ 11755 h 23510"/>
                <a:gd name="connsiteX1" fmla="*/ 11760 w 23519"/>
                <a:gd name="connsiteY1" fmla="*/ 23511 h 23510"/>
                <a:gd name="connsiteX2" fmla="*/ 23520 w 23519"/>
                <a:gd name="connsiteY2" fmla="*/ 11755 h 23510"/>
                <a:gd name="connsiteX3" fmla="*/ 11760 w 23519"/>
                <a:gd name="connsiteY3" fmla="*/ 0 h 23510"/>
                <a:gd name="connsiteX4" fmla="*/ 0 w 23519"/>
                <a:gd name="connsiteY4" fmla="*/ 11755 h 2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19" h="23510">
                  <a:moveTo>
                    <a:pt x="0" y="11755"/>
                  </a:moveTo>
                  <a:cubicBezTo>
                    <a:pt x="0" y="18206"/>
                    <a:pt x="5306" y="23511"/>
                    <a:pt x="11760" y="23511"/>
                  </a:cubicBezTo>
                  <a:cubicBezTo>
                    <a:pt x="18213" y="23511"/>
                    <a:pt x="23520" y="18206"/>
                    <a:pt x="23520" y="11755"/>
                  </a:cubicBezTo>
                  <a:cubicBezTo>
                    <a:pt x="23520" y="5304"/>
                    <a:pt x="18213" y="0"/>
                    <a:pt x="11760" y="0"/>
                  </a:cubicBezTo>
                  <a:cubicBezTo>
                    <a:pt x="5306" y="0"/>
                    <a:pt x="0" y="5304"/>
                    <a:pt x="0" y="1175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F9D8DF91-BD52-DA4B-43DD-6B18819AFA18}"/>
                </a:ext>
              </a:extLst>
            </p:cNvPr>
            <p:cNvSpPr/>
            <p:nvPr/>
          </p:nvSpPr>
          <p:spPr>
            <a:xfrm>
              <a:off x="8550733" y="2907605"/>
              <a:ext cx="26243" cy="26377"/>
            </a:xfrm>
            <a:custGeom>
              <a:avLst/>
              <a:gdLst>
                <a:gd name="connsiteX0" fmla="*/ 0 w 26243"/>
                <a:gd name="connsiteY0" fmla="*/ 13189 h 26377"/>
                <a:gd name="connsiteX1" fmla="*/ 13194 w 26243"/>
                <a:gd name="connsiteY1" fmla="*/ 26378 h 26377"/>
                <a:gd name="connsiteX2" fmla="*/ 26243 w 26243"/>
                <a:gd name="connsiteY2" fmla="*/ 13189 h 26377"/>
                <a:gd name="connsiteX3" fmla="*/ 13194 w 26243"/>
                <a:gd name="connsiteY3" fmla="*/ 0 h 26377"/>
                <a:gd name="connsiteX4" fmla="*/ 0 w 26243"/>
                <a:gd name="connsiteY4" fmla="*/ 13189 h 2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43" h="26377">
                  <a:moveTo>
                    <a:pt x="0" y="13189"/>
                  </a:moveTo>
                  <a:cubicBezTo>
                    <a:pt x="0" y="20500"/>
                    <a:pt x="5879" y="26378"/>
                    <a:pt x="13194" y="26378"/>
                  </a:cubicBezTo>
                  <a:cubicBezTo>
                    <a:pt x="20508" y="26378"/>
                    <a:pt x="26243" y="20500"/>
                    <a:pt x="26243" y="13189"/>
                  </a:cubicBezTo>
                  <a:cubicBezTo>
                    <a:pt x="26243" y="5878"/>
                    <a:pt x="20364" y="0"/>
                    <a:pt x="13194" y="0"/>
                  </a:cubicBezTo>
                  <a:cubicBezTo>
                    <a:pt x="6023" y="0"/>
                    <a:pt x="0" y="5878"/>
                    <a:pt x="0" y="131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3DB31FC6-A015-30A0-C05C-4A29C4999B84}"/>
                </a:ext>
              </a:extLst>
            </p:cNvPr>
            <p:cNvSpPr/>
            <p:nvPr/>
          </p:nvSpPr>
          <p:spPr>
            <a:xfrm>
              <a:off x="8549442" y="3425702"/>
              <a:ext cx="28969" cy="28958"/>
            </a:xfrm>
            <a:custGeom>
              <a:avLst/>
              <a:gdLst>
                <a:gd name="connsiteX0" fmla="*/ 0 w 28969"/>
                <a:gd name="connsiteY0" fmla="*/ 14479 h 28958"/>
                <a:gd name="connsiteX1" fmla="*/ 14485 w 28969"/>
                <a:gd name="connsiteY1" fmla="*/ 28958 h 28958"/>
                <a:gd name="connsiteX2" fmla="*/ 28969 w 28969"/>
                <a:gd name="connsiteY2" fmla="*/ 14479 h 28958"/>
                <a:gd name="connsiteX3" fmla="*/ 14485 w 28969"/>
                <a:gd name="connsiteY3" fmla="*/ 0 h 28958"/>
                <a:gd name="connsiteX4" fmla="*/ 0 w 28969"/>
                <a:gd name="connsiteY4" fmla="*/ 14479 h 2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69" h="28958">
                  <a:moveTo>
                    <a:pt x="0" y="14479"/>
                  </a:moveTo>
                  <a:cubicBezTo>
                    <a:pt x="0" y="22507"/>
                    <a:pt x="6454" y="28958"/>
                    <a:pt x="14485" y="28958"/>
                  </a:cubicBezTo>
                  <a:cubicBezTo>
                    <a:pt x="22516" y="28958"/>
                    <a:pt x="28969" y="22507"/>
                    <a:pt x="28969" y="14479"/>
                  </a:cubicBezTo>
                  <a:cubicBezTo>
                    <a:pt x="28969" y="6451"/>
                    <a:pt x="22516" y="0"/>
                    <a:pt x="14485" y="0"/>
                  </a:cubicBezTo>
                  <a:cubicBezTo>
                    <a:pt x="6454" y="0"/>
                    <a:pt x="0" y="6451"/>
                    <a:pt x="0" y="1447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376035F-A15F-E801-B13A-77C951422B91}"/>
                </a:ext>
              </a:extLst>
            </p:cNvPr>
            <p:cNvSpPr/>
            <p:nvPr/>
          </p:nvSpPr>
          <p:spPr>
            <a:xfrm>
              <a:off x="8548152" y="3943656"/>
              <a:ext cx="31549" cy="31539"/>
            </a:xfrm>
            <a:custGeom>
              <a:avLst/>
              <a:gdLst>
                <a:gd name="connsiteX0" fmla="*/ 0 w 31549"/>
                <a:gd name="connsiteY0" fmla="*/ 15770 h 31539"/>
                <a:gd name="connsiteX1" fmla="*/ 15775 w 31549"/>
                <a:gd name="connsiteY1" fmla="*/ 31539 h 31539"/>
                <a:gd name="connsiteX2" fmla="*/ 31550 w 31549"/>
                <a:gd name="connsiteY2" fmla="*/ 15770 h 31539"/>
                <a:gd name="connsiteX3" fmla="*/ 15775 w 31549"/>
                <a:gd name="connsiteY3" fmla="*/ 0 h 31539"/>
                <a:gd name="connsiteX4" fmla="*/ 0 w 31549"/>
                <a:gd name="connsiteY4" fmla="*/ 15770 h 3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49" h="31539">
                  <a:moveTo>
                    <a:pt x="0" y="15770"/>
                  </a:moveTo>
                  <a:cubicBezTo>
                    <a:pt x="0" y="24514"/>
                    <a:pt x="7027" y="31539"/>
                    <a:pt x="15775" y="31539"/>
                  </a:cubicBezTo>
                  <a:cubicBezTo>
                    <a:pt x="24523" y="31539"/>
                    <a:pt x="31550" y="24514"/>
                    <a:pt x="31550" y="15770"/>
                  </a:cubicBezTo>
                  <a:cubicBezTo>
                    <a:pt x="31550" y="7025"/>
                    <a:pt x="24523" y="0"/>
                    <a:pt x="15775" y="0"/>
                  </a:cubicBezTo>
                  <a:cubicBezTo>
                    <a:pt x="7027" y="0"/>
                    <a:pt x="0" y="7025"/>
                    <a:pt x="0" y="157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74E66CE8-6D01-77DD-E4DD-81B3B3CB9670}"/>
                </a:ext>
              </a:extLst>
            </p:cNvPr>
            <p:cNvSpPr/>
            <p:nvPr/>
          </p:nvSpPr>
          <p:spPr>
            <a:xfrm>
              <a:off x="8546861" y="4461609"/>
              <a:ext cx="34131" cy="34119"/>
            </a:xfrm>
            <a:custGeom>
              <a:avLst/>
              <a:gdLst>
                <a:gd name="connsiteX0" fmla="*/ 0 w 34131"/>
                <a:gd name="connsiteY0" fmla="*/ 17060 h 34119"/>
                <a:gd name="connsiteX1" fmla="*/ 17066 w 34131"/>
                <a:gd name="connsiteY1" fmla="*/ 34119 h 34119"/>
                <a:gd name="connsiteX2" fmla="*/ 34132 w 34131"/>
                <a:gd name="connsiteY2" fmla="*/ 17060 h 34119"/>
                <a:gd name="connsiteX3" fmla="*/ 17066 w 34131"/>
                <a:gd name="connsiteY3" fmla="*/ 0 h 34119"/>
                <a:gd name="connsiteX4" fmla="*/ 0 w 34131"/>
                <a:gd name="connsiteY4" fmla="*/ 17060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1" h="34119">
                  <a:moveTo>
                    <a:pt x="0" y="17060"/>
                  </a:moveTo>
                  <a:cubicBezTo>
                    <a:pt x="0" y="26521"/>
                    <a:pt x="7601" y="34119"/>
                    <a:pt x="17066" y="34119"/>
                  </a:cubicBezTo>
                  <a:cubicBezTo>
                    <a:pt x="26531" y="34119"/>
                    <a:pt x="34132" y="26521"/>
                    <a:pt x="34132" y="17060"/>
                  </a:cubicBezTo>
                  <a:cubicBezTo>
                    <a:pt x="34132" y="7598"/>
                    <a:pt x="26531" y="0"/>
                    <a:pt x="17066" y="0"/>
                  </a:cubicBezTo>
                  <a:cubicBezTo>
                    <a:pt x="7601" y="0"/>
                    <a:pt x="0" y="7598"/>
                    <a:pt x="0" y="1706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F7A22C03-499A-02A9-C61C-FC5A36D7B9C8}"/>
                </a:ext>
              </a:extLst>
            </p:cNvPr>
            <p:cNvSpPr/>
            <p:nvPr/>
          </p:nvSpPr>
          <p:spPr>
            <a:xfrm>
              <a:off x="8545427" y="498802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45E5F08B-D905-5ECC-2D84-7BC858FD5187}"/>
                </a:ext>
              </a:extLst>
            </p:cNvPr>
            <p:cNvSpPr/>
            <p:nvPr/>
          </p:nvSpPr>
          <p:spPr>
            <a:xfrm>
              <a:off x="8544136" y="5514433"/>
              <a:ext cx="39581" cy="39567"/>
            </a:xfrm>
            <a:custGeom>
              <a:avLst/>
              <a:gdLst>
                <a:gd name="connsiteX0" fmla="*/ 0 w 39581"/>
                <a:gd name="connsiteY0" fmla="*/ 19784 h 39567"/>
                <a:gd name="connsiteX1" fmla="*/ 19791 w 39581"/>
                <a:gd name="connsiteY1" fmla="*/ 39567 h 39567"/>
                <a:gd name="connsiteX2" fmla="*/ 39581 w 39581"/>
                <a:gd name="connsiteY2" fmla="*/ 19784 h 39567"/>
                <a:gd name="connsiteX3" fmla="*/ 19791 w 39581"/>
                <a:gd name="connsiteY3" fmla="*/ 0 h 39567"/>
                <a:gd name="connsiteX4" fmla="*/ 0 w 39581"/>
                <a:gd name="connsiteY4" fmla="*/ 19784 h 3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1" h="39567">
                  <a:moveTo>
                    <a:pt x="0" y="19784"/>
                  </a:moveTo>
                  <a:cubicBezTo>
                    <a:pt x="0" y="30678"/>
                    <a:pt x="8891" y="39567"/>
                    <a:pt x="19791" y="39567"/>
                  </a:cubicBezTo>
                  <a:cubicBezTo>
                    <a:pt x="30690" y="39567"/>
                    <a:pt x="39581" y="30678"/>
                    <a:pt x="39581" y="19784"/>
                  </a:cubicBezTo>
                  <a:cubicBezTo>
                    <a:pt x="39581" y="8888"/>
                    <a:pt x="30690" y="0"/>
                    <a:pt x="19791" y="0"/>
                  </a:cubicBezTo>
                  <a:cubicBezTo>
                    <a:pt x="8891" y="0"/>
                    <a:pt x="0" y="8888"/>
                    <a:pt x="0" y="197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19B5E14E-8EFE-1B48-20AE-489310DDCB75}"/>
                </a:ext>
              </a:extLst>
            </p:cNvPr>
            <p:cNvSpPr/>
            <p:nvPr/>
          </p:nvSpPr>
          <p:spPr>
            <a:xfrm>
              <a:off x="8544136" y="5960277"/>
              <a:ext cx="39581" cy="39566"/>
            </a:xfrm>
            <a:custGeom>
              <a:avLst/>
              <a:gdLst>
                <a:gd name="connsiteX0" fmla="*/ 0 w 39581"/>
                <a:gd name="connsiteY0" fmla="*/ 19784 h 39566"/>
                <a:gd name="connsiteX1" fmla="*/ 19791 w 39581"/>
                <a:gd name="connsiteY1" fmla="*/ 39567 h 39566"/>
                <a:gd name="connsiteX2" fmla="*/ 39581 w 39581"/>
                <a:gd name="connsiteY2" fmla="*/ 19784 h 39566"/>
                <a:gd name="connsiteX3" fmla="*/ 19791 w 39581"/>
                <a:gd name="connsiteY3" fmla="*/ 0 h 39566"/>
                <a:gd name="connsiteX4" fmla="*/ 0 w 39581"/>
                <a:gd name="connsiteY4" fmla="*/ 19784 h 3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1" h="39566">
                  <a:moveTo>
                    <a:pt x="0" y="19784"/>
                  </a:moveTo>
                  <a:cubicBezTo>
                    <a:pt x="0" y="30678"/>
                    <a:pt x="8891" y="39567"/>
                    <a:pt x="19791" y="39567"/>
                  </a:cubicBezTo>
                  <a:cubicBezTo>
                    <a:pt x="30690" y="39567"/>
                    <a:pt x="39581" y="30678"/>
                    <a:pt x="39581" y="19784"/>
                  </a:cubicBezTo>
                  <a:cubicBezTo>
                    <a:pt x="39581" y="8888"/>
                    <a:pt x="30690" y="0"/>
                    <a:pt x="19791" y="0"/>
                  </a:cubicBezTo>
                  <a:cubicBezTo>
                    <a:pt x="8891" y="0"/>
                    <a:pt x="0" y="8888"/>
                    <a:pt x="0" y="197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96F4521B-F871-C431-88E0-4947C009CEA1}"/>
                </a:ext>
              </a:extLst>
            </p:cNvPr>
            <p:cNvSpPr/>
            <p:nvPr/>
          </p:nvSpPr>
          <p:spPr>
            <a:xfrm>
              <a:off x="8544136" y="6445688"/>
              <a:ext cx="39581" cy="39567"/>
            </a:xfrm>
            <a:custGeom>
              <a:avLst/>
              <a:gdLst>
                <a:gd name="connsiteX0" fmla="*/ 0 w 39581"/>
                <a:gd name="connsiteY0" fmla="*/ 19784 h 39567"/>
                <a:gd name="connsiteX1" fmla="*/ 19791 w 39581"/>
                <a:gd name="connsiteY1" fmla="*/ 39567 h 39567"/>
                <a:gd name="connsiteX2" fmla="*/ 39581 w 39581"/>
                <a:gd name="connsiteY2" fmla="*/ 19784 h 39567"/>
                <a:gd name="connsiteX3" fmla="*/ 19791 w 39581"/>
                <a:gd name="connsiteY3" fmla="*/ 0 h 39567"/>
                <a:gd name="connsiteX4" fmla="*/ 0 w 39581"/>
                <a:gd name="connsiteY4" fmla="*/ 19784 h 3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1" h="39567">
                  <a:moveTo>
                    <a:pt x="0" y="19784"/>
                  </a:moveTo>
                  <a:cubicBezTo>
                    <a:pt x="0" y="30679"/>
                    <a:pt x="8891" y="39567"/>
                    <a:pt x="19791" y="39567"/>
                  </a:cubicBezTo>
                  <a:cubicBezTo>
                    <a:pt x="30690" y="39567"/>
                    <a:pt x="39581" y="30679"/>
                    <a:pt x="39581" y="19784"/>
                  </a:cubicBezTo>
                  <a:cubicBezTo>
                    <a:pt x="39581" y="8888"/>
                    <a:pt x="30690" y="0"/>
                    <a:pt x="19791" y="0"/>
                  </a:cubicBezTo>
                  <a:cubicBezTo>
                    <a:pt x="8891" y="0"/>
                    <a:pt x="0" y="8888"/>
                    <a:pt x="0" y="197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D930C2DB-91EA-4DC0-B4CD-49D7AB0C7133}"/>
                </a:ext>
              </a:extLst>
            </p:cNvPr>
            <p:cNvSpPr/>
            <p:nvPr/>
          </p:nvSpPr>
          <p:spPr>
            <a:xfrm>
              <a:off x="8012083" y="400125"/>
              <a:ext cx="17495" cy="17489"/>
            </a:xfrm>
            <a:custGeom>
              <a:avLst/>
              <a:gdLst>
                <a:gd name="connsiteX0" fmla="*/ 0 w 17495"/>
                <a:gd name="connsiteY0" fmla="*/ 8745 h 17489"/>
                <a:gd name="connsiteX1" fmla="*/ 8748 w 17495"/>
                <a:gd name="connsiteY1" fmla="*/ 17490 h 17489"/>
                <a:gd name="connsiteX2" fmla="*/ 17496 w 17495"/>
                <a:gd name="connsiteY2" fmla="*/ 8745 h 17489"/>
                <a:gd name="connsiteX3" fmla="*/ 8748 w 17495"/>
                <a:gd name="connsiteY3" fmla="*/ 0 h 17489"/>
                <a:gd name="connsiteX4" fmla="*/ 0 w 17495"/>
                <a:gd name="connsiteY4" fmla="*/ 8745 h 1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5" h="17489">
                  <a:moveTo>
                    <a:pt x="0" y="8745"/>
                  </a:moveTo>
                  <a:cubicBezTo>
                    <a:pt x="0" y="13619"/>
                    <a:pt x="3871" y="17490"/>
                    <a:pt x="8748" y="17490"/>
                  </a:cubicBezTo>
                  <a:cubicBezTo>
                    <a:pt x="13623" y="17490"/>
                    <a:pt x="17496" y="13619"/>
                    <a:pt x="17496" y="8745"/>
                  </a:cubicBezTo>
                  <a:cubicBezTo>
                    <a:pt x="17496" y="3871"/>
                    <a:pt x="13623" y="0"/>
                    <a:pt x="8748" y="0"/>
                  </a:cubicBezTo>
                  <a:cubicBezTo>
                    <a:pt x="3871" y="0"/>
                    <a:pt x="0" y="3871"/>
                    <a:pt x="0" y="874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0FBCD33C-037F-85BB-77B5-0F484687D722}"/>
                </a:ext>
              </a:extLst>
            </p:cNvPr>
            <p:cNvSpPr/>
            <p:nvPr/>
          </p:nvSpPr>
          <p:spPr>
            <a:xfrm>
              <a:off x="8010936" y="858011"/>
              <a:ext cx="20077" cy="20070"/>
            </a:xfrm>
            <a:custGeom>
              <a:avLst/>
              <a:gdLst>
                <a:gd name="connsiteX0" fmla="*/ 0 w 20077"/>
                <a:gd name="connsiteY0" fmla="*/ 10035 h 20070"/>
                <a:gd name="connsiteX1" fmla="*/ 10039 w 20077"/>
                <a:gd name="connsiteY1" fmla="*/ 20070 h 20070"/>
                <a:gd name="connsiteX2" fmla="*/ 20078 w 20077"/>
                <a:gd name="connsiteY2" fmla="*/ 10035 h 20070"/>
                <a:gd name="connsiteX3" fmla="*/ 10039 w 20077"/>
                <a:gd name="connsiteY3" fmla="*/ 0 h 20070"/>
                <a:gd name="connsiteX4" fmla="*/ 0 w 20077"/>
                <a:gd name="connsiteY4" fmla="*/ 10035 h 2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7" h="20070">
                  <a:moveTo>
                    <a:pt x="0" y="10035"/>
                  </a:moveTo>
                  <a:cubicBezTo>
                    <a:pt x="0" y="15626"/>
                    <a:pt x="4446" y="20070"/>
                    <a:pt x="10039" y="20070"/>
                  </a:cubicBezTo>
                  <a:cubicBezTo>
                    <a:pt x="15632" y="20070"/>
                    <a:pt x="20078" y="15626"/>
                    <a:pt x="20078" y="10035"/>
                  </a:cubicBezTo>
                  <a:cubicBezTo>
                    <a:pt x="20078" y="4444"/>
                    <a:pt x="15632" y="0"/>
                    <a:pt x="10039" y="0"/>
                  </a:cubicBezTo>
                  <a:cubicBezTo>
                    <a:pt x="4446" y="0"/>
                    <a:pt x="0" y="4444"/>
                    <a:pt x="0" y="1003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714D960C-CFF7-14E1-06A9-F863AF8AC2AE}"/>
                </a:ext>
              </a:extLst>
            </p:cNvPr>
            <p:cNvSpPr/>
            <p:nvPr/>
          </p:nvSpPr>
          <p:spPr>
            <a:xfrm>
              <a:off x="8009645" y="1326363"/>
              <a:ext cx="22371" cy="22363"/>
            </a:xfrm>
            <a:custGeom>
              <a:avLst/>
              <a:gdLst>
                <a:gd name="connsiteX0" fmla="*/ 0 w 22371"/>
                <a:gd name="connsiteY0" fmla="*/ 11182 h 22363"/>
                <a:gd name="connsiteX1" fmla="*/ 11186 w 22371"/>
                <a:gd name="connsiteY1" fmla="*/ 22364 h 22363"/>
                <a:gd name="connsiteX2" fmla="*/ 22372 w 22371"/>
                <a:gd name="connsiteY2" fmla="*/ 11182 h 22363"/>
                <a:gd name="connsiteX3" fmla="*/ 11186 w 22371"/>
                <a:gd name="connsiteY3" fmla="*/ 0 h 22363"/>
                <a:gd name="connsiteX4" fmla="*/ 0 w 22371"/>
                <a:gd name="connsiteY4" fmla="*/ 11182 h 2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1" h="22363">
                  <a:moveTo>
                    <a:pt x="0" y="11182"/>
                  </a:moveTo>
                  <a:cubicBezTo>
                    <a:pt x="0" y="17346"/>
                    <a:pt x="5020" y="22364"/>
                    <a:pt x="11186" y="22364"/>
                  </a:cubicBezTo>
                  <a:cubicBezTo>
                    <a:pt x="17353" y="22364"/>
                    <a:pt x="22372" y="17346"/>
                    <a:pt x="22372" y="11182"/>
                  </a:cubicBezTo>
                  <a:cubicBezTo>
                    <a:pt x="22372" y="5018"/>
                    <a:pt x="17353" y="0"/>
                    <a:pt x="11186" y="0"/>
                  </a:cubicBezTo>
                  <a:cubicBezTo>
                    <a:pt x="5020" y="0"/>
                    <a:pt x="0" y="5018"/>
                    <a:pt x="0" y="1118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28002199-EE90-BBE8-5815-9C288C239A67}"/>
                </a:ext>
              </a:extLst>
            </p:cNvPr>
            <p:cNvSpPr/>
            <p:nvPr/>
          </p:nvSpPr>
          <p:spPr>
            <a:xfrm>
              <a:off x="8008498" y="1860803"/>
              <a:ext cx="24953" cy="24944"/>
            </a:xfrm>
            <a:custGeom>
              <a:avLst/>
              <a:gdLst>
                <a:gd name="connsiteX0" fmla="*/ 0 w 24953"/>
                <a:gd name="connsiteY0" fmla="*/ 12472 h 24944"/>
                <a:gd name="connsiteX1" fmla="*/ 12477 w 24953"/>
                <a:gd name="connsiteY1" fmla="*/ 24944 h 24944"/>
                <a:gd name="connsiteX2" fmla="*/ 24953 w 24953"/>
                <a:gd name="connsiteY2" fmla="*/ 12472 h 24944"/>
                <a:gd name="connsiteX3" fmla="*/ 12477 w 24953"/>
                <a:gd name="connsiteY3" fmla="*/ 0 h 24944"/>
                <a:gd name="connsiteX4" fmla="*/ 0 w 24953"/>
                <a:gd name="connsiteY4" fmla="*/ 12472 h 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3" h="24944">
                  <a:moveTo>
                    <a:pt x="0" y="12472"/>
                  </a:moveTo>
                  <a:cubicBezTo>
                    <a:pt x="0" y="19353"/>
                    <a:pt x="5592" y="24944"/>
                    <a:pt x="12477" y="24944"/>
                  </a:cubicBezTo>
                  <a:cubicBezTo>
                    <a:pt x="19360" y="24944"/>
                    <a:pt x="24953" y="19353"/>
                    <a:pt x="24953" y="12472"/>
                  </a:cubicBezTo>
                  <a:cubicBezTo>
                    <a:pt x="24953" y="5591"/>
                    <a:pt x="19360" y="0"/>
                    <a:pt x="12477" y="0"/>
                  </a:cubicBezTo>
                  <a:cubicBezTo>
                    <a:pt x="5592" y="0"/>
                    <a:pt x="0" y="5591"/>
                    <a:pt x="0" y="1247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C56FE0BA-5CC2-1245-3A66-F94BEAA799AF}"/>
                </a:ext>
              </a:extLst>
            </p:cNvPr>
            <p:cNvSpPr/>
            <p:nvPr/>
          </p:nvSpPr>
          <p:spPr>
            <a:xfrm>
              <a:off x="8007207" y="2402267"/>
              <a:ext cx="27534" cy="27524"/>
            </a:xfrm>
            <a:custGeom>
              <a:avLst/>
              <a:gdLst>
                <a:gd name="connsiteX0" fmla="*/ 0 w 27534"/>
                <a:gd name="connsiteY0" fmla="*/ 13762 h 27524"/>
                <a:gd name="connsiteX1" fmla="*/ 13768 w 27534"/>
                <a:gd name="connsiteY1" fmla="*/ 27525 h 27524"/>
                <a:gd name="connsiteX2" fmla="*/ 27535 w 27534"/>
                <a:gd name="connsiteY2" fmla="*/ 13762 h 27524"/>
                <a:gd name="connsiteX3" fmla="*/ 13768 w 27534"/>
                <a:gd name="connsiteY3" fmla="*/ 0 h 27524"/>
                <a:gd name="connsiteX4" fmla="*/ 0 w 27534"/>
                <a:gd name="connsiteY4" fmla="*/ 13762 h 2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4" h="27524">
                  <a:moveTo>
                    <a:pt x="0" y="13762"/>
                  </a:moveTo>
                  <a:cubicBezTo>
                    <a:pt x="0" y="21360"/>
                    <a:pt x="6167" y="27525"/>
                    <a:pt x="13768" y="27525"/>
                  </a:cubicBezTo>
                  <a:cubicBezTo>
                    <a:pt x="21368" y="27525"/>
                    <a:pt x="27535" y="21360"/>
                    <a:pt x="27535" y="13762"/>
                  </a:cubicBezTo>
                  <a:cubicBezTo>
                    <a:pt x="27535" y="6164"/>
                    <a:pt x="21368" y="0"/>
                    <a:pt x="13768" y="0"/>
                  </a:cubicBezTo>
                  <a:cubicBezTo>
                    <a:pt x="6167" y="0"/>
                    <a:pt x="0" y="6164"/>
                    <a:pt x="0" y="1376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B7520A4E-433A-D4C7-CAC1-4288E2432CFB}"/>
                </a:ext>
              </a:extLst>
            </p:cNvPr>
            <p:cNvSpPr/>
            <p:nvPr/>
          </p:nvSpPr>
          <p:spPr>
            <a:xfrm>
              <a:off x="8005917" y="2905885"/>
              <a:ext cx="29828" cy="29818"/>
            </a:xfrm>
            <a:custGeom>
              <a:avLst/>
              <a:gdLst>
                <a:gd name="connsiteX0" fmla="*/ 0 w 29828"/>
                <a:gd name="connsiteY0" fmla="*/ 14909 h 29818"/>
                <a:gd name="connsiteX1" fmla="*/ 14914 w 29828"/>
                <a:gd name="connsiteY1" fmla="*/ 29819 h 29818"/>
                <a:gd name="connsiteX2" fmla="*/ 29829 w 29828"/>
                <a:gd name="connsiteY2" fmla="*/ 14909 h 29818"/>
                <a:gd name="connsiteX3" fmla="*/ 14914 w 29828"/>
                <a:gd name="connsiteY3" fmla="*/ 0 h 29818"/>
                <a:gd name="connsiteX4" fmla="*/ 0 w 29828"/>
                <a:gd name="connsiteY4" fmla="*/ 14909 h 2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28" h="29818">
                  <a:moveTo>
                    <a:pt x="0" y="14909"/>
                  </a:moveTo>
                  <a:cubicBezTo>
                    <a:pt x="0" y="23224"/>
                    <a:pt x="6740" y="29819"/>
                    <a:pt x="14914" y="29819"/>
                  </a:cubicBezTo>
                  <a:cubicBezTo>
                    <a:pt x="23089" y="29819"/>
                    <a:pt x="29829" y="23081"/>
                    <a:pt x="29829" y="14909"/>
                  </a:cubicBezTo>
                  <a:cubicBezTo>
                    <a:pt x="29829" y="6738"/>
                    <a:pt x="23089" y="0"/>
                    <a:pt x="14914" y="0"/>
                  </a:cubicBezTo>
                  <a:cubicBezTo>
                    <a:pt x="6740" y="0"/>
                    <a:pt x="0" y="6738"/>
                    <a:pt x="0" y="1490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4EC247B7-D1CF-F7B1-3274-6D88D63CE313}"/>
                </a:ext>
              </a:extLst>
            </p:cNvPr>
            <p:cNvSpPr/>
            <p:nvPr/>
          </p:nvSpPr>
          <p:spPr>
            <a:xfrm>
              <a:off x="8004769" y="3423982"/>
              <a:ext cx="32410" cy="32399"/>
            </a:xfrm>
            <a:custGeom>
              <a:avLst/>
              <a:gdLst>
                <a:gd name="connsiteX0" fmla="*/ 0 w 32410"/>
                <a:gd name="connsiteY0" fmla="*/ 16200 h 32399"/>
                <a:gd name="connsiteX1" fmla="*/ 16205 w 32410"/>
                <a:gd name="connsiteY1" fmla="*/ 32399 h 32399"/>
                <a:gd name="connsiteX2" fmla="*/ 32411 w 32410"/>
                <a:gd name="connsiteY2" fmla="*/ 16200 h 32399"/>
                <a:gd name="connsiteX3" fmla="*/ 16205 w 32410"/>
                <a:gd name="connsiteY3" fmla="*/ 0 h 32399"/>
                <a:gd name="connsiteX4" fmla="*/ 0 w 32410"/>
                <a:gd name="connsiteY4" fmla="*/ 16200 h 3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10" h="32399">
                  <a:moveTo>
                    <a:pt x="0" y="16200"/>
                  </a:moveTo>
                  <a:cubicBezTo>
                    <a:pt x="0" y="25088"/>
                    <a:pt x="7314" y="32399"/>
                    <a:pt x="16205" y="32399"/>
                  </a:cubicBezTo>
                  <a:cubicBezTo>
                    <a:pt x="25097" y="32399"/>
                    <a:pt x="32411" y="25088"/>
                    <a:pt x="32411" y="16200"/>
                  </a:cubicBezTo>
                  <a:cubicBezTo>
                    <a:pt x="32411" y="7311"/>
                    <a:pt x="25097" y="0"/>
                    <a:pt x="16205" y="0"/>
                  </a:cubicBezTo>
                  <a:cubicBezTo>
                    <a:pt x="7314" y="0"/>
                    <a:pt x="0" y="7311"/>
                    <a:pt x="0" y="1620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FCA98491-7F45-A896-DD8F-EDA9DA63694F}"/>
                </a:ext>
              </a:extLst>
            </p:cNvPr>
            <p:cNvSpPr/>
            <p:nvPr/>
          </p:nvSpPr>
          <p:spPr>
            <a:xfrm>
              <a:off x="8003478" y="3942079"/>
              <a:ext cx="34705" cy="34692"/>
            </a:xfrm>
            <a:custGeom>
              <a:avLst/>
              <a:gdLst>
                <a:gd name="connsiteX0" fmla="*/ 0 w 34705"/>
                <a:gd name="connsiteY0" fmla="*/ 17346 h 34692"/>
                <a:gd name="connsiteX1" fmla="*/ 17353 w 34705"/>
                <a:gd name="connsiteY1" fmla="*/ 34693 h 34692"/>
                <a:gd name="connsiteX2" fmla="*/ 34706 w 34705"/>
                <a:gd name="connsiteY2" fmla="*/ 17346 h 34692"/>
                <a:gd name="connsiteX3" fmla="*/ 17353 w 34705"/>
                <a:gd name="connsiteY3" fmla="*/ 0 h 34692"/>
                <a:gd name="connsiteX4" fmla="*/ 0 w 34705"/>
                <a:gd name="connsiteY4" fmla="*/ 17346 h 3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5" h="34692">
                  <a:moveTo>
                    <a:pt x="0" y="17346"/>
                  </a:moveTo>
                  <a:cubicBezTo>
                    <a:pt x="0" y="26951"/>
                    <a:pt x="7745" y="34693"/>
                    <a:pt x="17353" y="34693"/>
                  </a:cubicBezTo>
                  <a:cubicBezTo>
                    <a:pt x="26961" y="34693"/>
                    <a:pt x="34706" y="26951"/>
                    <a:pt x="34706" y="17346"/>
                  </a:cubicBezTo>
                  <a:cubicBezTo>
                    <a:pt x="34706" y="7741"/>
                    <a:pt x="26961" y="0"/>
                    <a:pt x="17353" y="0"/>
                  </a:cubicBezTo>
                  <a:cubicBezTo>
                    <a:pt x="7745" y="0"/>
                    <a:pt x="0" y="7741"/>
                    <a:pt x="0" y="1734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2FB6FE56-6E90-040A-E7D5-DD9B8D558765}"/>
                </a:ext>
              </a:extLst>
            </p:cNvPr>
            <p:cNvSpPr/>
            <p:nvPr/>
          </p:nvSpPr>
          <p:spPr>
            <a:xfrm>
              <a:off x="8002332" y="4460033"/>
              <a:ext cx="37286" cy="37272"/>
            </a:xfrm>
            <a:custGeom>
              <a:avLst/>
              <a:gdLst>
                <a:gd name="connsiteX0" fmla="*/ 0 w 37286"/>
                <a:gd name="connsiteY0" fmla="*/ 18636 h 37272"/>
                <a:gd name="connsiteX1" fmla="*/ 18643 w 37286"/>
                <a:gd name="connsiteY1" fmla="*/ 37273 h 37272"/>
                <a:gd name="connsiteX2" fmla="*/ 37286 w 37286"/>
                <a:gd name="connsiteY2" fmla="*/ 18636 h 37272"/>
                <a:gd name="connsiteX3" fmla="*/ 18643 w 37286"/>
                <a:gd name="connsiteY3" fmla="*/ 0 h 37272"/>
                <a:gd name="connsiteX4" fmla="*/ 0 w 37286"/>
                <a:gd name="connsiteY4" fmla="*/ 18636 h 3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86" h="37272">
                  <a:moveTo>
                    <a:pt x="0" y="18636"/>
                  </a:moveTo>
                  <a:cubicBezTo>
                    <a:pt x="0" y="28958"/>
                    <a:pt x="8317" y="37273"/>
                    <a:pt x="18643" y="37273"/>
                  </a:cubicBezTo>
                  <a:cubicBezTo>
                    <a:pt x="28968" y="37273"/>
                    <a:pt x="37286" y="28958"/>
                    <a:pt x="37286" y="18636"/>
                  </a:cubicBezTo>
                  <a:cubicBezTo>
                    <a:pt x="37286" y="8315"/>
                    <a:pt x="28968" y="0"/>
                    <a:pt x="18643" y="0"/>
                  </a:cubicBezTo>
                  <a:cubicBezTo>
                    <a:pt x="8317" y="0"/>
                    <a:pt x="0" y="8315"/>
                    <a:pt x="0" y="1863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5E5058AC-706B-26D6-79B7-C3F624425AF0}"/>
                </a:ext>
              </a:extLst>
            </p:cNvPr>
            <p:cNvSpPr/>
            <p:nvPr/>
          </p:nvSpPr>
          <p:spPr>
            <a:xfrm>
              <a:off x="8001041" y="4986444"/>
              <a:ext cx="39868" cy="39853"/>
            </a:xfrm>
            <a:custGeom>
              <a:avLst/>
              <a:gdLst>
                <a:gd name="connsiteX0" fmla="*/ 0 w 39868"/>
                <a:gd name="connsiteY0" fmla="*/ 19927 h 39853"/>
                <a:gd name="connsiteX1" fmla="*/ 19934 w 39868"/>
                <a:gd name="connsiteY1" fmla="*/ 39854 h 39853"/>
                <a:gd name="connsiteX2" fmla="*/ 39869 w 39868"/>
                <a:gd name="connsiteY2" fmla="*/ 19927 h 39853"/>
                <a:gd name="connsiteX3" fmla="*/ 19934 w 39868"/>
                <a:gd name="connsiteY3" fmla="*/ 0 h 39853"/>
                <a:gd name="connsiteX4" fmla="*/ 0 w 39868"/>
                <a:gd name="connsiteY4" fmla="*/ 19927 h 3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8" h="39853">
                  <a:moveTo>
                    <a:pt x="0" y="19927"/>
                  </a:moveTo>
                  <a:cubicBezTo>
                    <a:pt x="0" y="30965"/>
                    <a:pt x="8891" y="39854"/>
                    <a:pt x="19934" y="39854"/>
                  </a:cubicBezTo>
                  <a:cubicBezTo>
                    <a:pt x="30976" y="39854"/>
                    <a:pt x="39869" y="30965"/>
                    <a:pt x="39869" y="19927"/>
                  </a:cubicBezTo>
                  <a:cubicBezTo>
                    <a:pt x="39869" y="8888"/>
                    <a:pt x="30976" y="0"/>
                    <a:pt x="19934" y="0"/>
                  </a:cubicBezTo>
                  <a:cubicBezTo>
                    <a:pt x="8891" y="0"/>
                    <a:pt x="0" y="8888"/>
                    <a:pt x="0" y="1992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457B20F3-4329-8F10-452A-D60328979084}"/>
                </a:ext>
              </a:extLst>
            </p:cNvPr>
            <p:cNvSpPr/>
            <p:nvPr/>
          </p:nvSpPr>
          <p:spPr>
            <a:xfrm>
              <a:off x="7999750" y="5513143"/>
              <a:ext cx="42162" cy="42147"/>
            </a:xfrm>
            <a:custGeom>
              <a:avLst/>
              <a:gdLst>
                <a:gd name="connsiteX0" fmla="*/ 0 w 42162"/>
                <a:gd name="connsiteY0" fmla="*/ 21074 h 42147"/>
                <a:gd name="connsiteX1" fmla="*/ 21082 w 42162"/>
                <a:gd name="connsiteY1" fmla="*/ 42147 h 42147"/>
                <a:gd name="connsiteX2" fmla="*/ 42163 w 42162"/>
                <a:gd name="connsiteY2" fmla="*/ 21074 h 42147"/>
                <a:gd name="connsiteX3" fmla="*/ 21082 w 42162"/>
                <a:gd name="connsiteY3" fmla="*/ 0 h 42147"/>
                <a:gd name="connsiteX4" fmla="*/ 0 w 42162"/>
                <a:gd name="connsiteY4" fmla="*/ 21074 h 4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2" h="42147">
                  <a:moveTo>
                    <a:pt x="0" y="21074"/>
                  </a:moveTo>
                  <a:cubicBezTo>
                    <a:pt x="0" y="32686"/>
                    <a:pt x="9466" y="42147"/>
                    <a:pt x="21082" y="42147"/>
                  </a:cubicBezTo>
                  <a:cubicBezTo>
                    <a:pt x="32698" y="42147"/>
                    <a:pt x="42163" y="32686"/>
                    <a:pt x="42163" y="21074"/>
                  </a:cubicBezTo>
                  <a:cubicBezTo>
                    <a:pt x="42163" y="9462"/>
                    <a:pt x="32698" y="0"/>
                    <a:pt x="21082" y="0"/>
                  </a:cubicBezTo>
                  <a:cubicBezTo>
                    <a:pt x="9466" y="0"/>
                    <a:pt x="0" y="9462"/>
                    <a:pt x="0" y="2107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2FE85170-8858-4B80-8DCB-6D0A3EF146E8}"/>
                </a:ext>
              </a:extLst>
            </p:cNvPr>
            <p:cNvSpPr/>
            <p:nvPr/>
          </p:nvSpPr>
          <p:spPr>
            <a:xfrm>
              <a:off x="7999750" y="5958987"/>
              <a:ext cx="42162" cy="42147"/>
            </a:xfrm>
            <a:custGeom>
              <a:avLst/>
              <a:gdLst>
                <a:gd name="connsiteX0" fmla="*/ 0 w 42162"/>
                <a:gd name="connsiteY0" fmla="*/ 21074 h 42147"/>
                <a:gd name="connsiteX1" fmla="*/ 21082 w 42162"/>
                <a:gd name="connsiteY1" fmla="*/ 42147 h 42147"/>
                <a:gd name="connsiteX2" fmla="*/ 42163 w 42162"/>
                <a:gd name="connsiteY2" fmla="*/ 21074 h 42147"/>
                <a:gd name="connsiteX3" fmla="*/ 21082 w 42162"/>
                <a:gd name="connsiteY3" fmla="*/ 0 h 42147"/>
                <a:gd name="connsiteX4" fmla="*/ 0 w 42162"/>
                <a:gd name="connsiteY4" fmla="*/ 21074 h 4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2" h="42147">
                  <a:moveTo>
                    <a:pt x="0" y="21074"/>
                  </a:moveTo>
                  <a:cubicBezTo>
                    <a:pt x="0" y="32686"/>
                    <a:pt x="9466" y="42147"/>
                    <a:pt x="21082" y="42147"/>
                  </a:cubicBezTo>
                  <a:cubicBezTo>
                    <a:pt x="32698" y="42147"/>
                    <a:pt x="42163" y="32686"/>
                    <a:pt x="42163" y="21074"/>
                  </a:cubicBezTo>
                  <a:cubicBezTo>
                    <a:pt x="42163" y="9462"/>
                    <a:pt x="32698" y="0"/>
                    <a:pt x="21082" y="0"/>
                  </a:cubicBezTo>
                  <a:cubicBezTo>
                    <a:pt x="9466" y="0"/>
                    <a:pt x="0" y="9462"/>
                    <a:pt x="0" y="2107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F7C73D72-4552-42EB-4322-209B0E978223}"/>
                </a:ext>
              </a:extLst>
            </p:cNvPr>
            <p:cNvSpPr/>
            <p:nvPr/>
          </p:nvSpPr>
          <p:spPr>
            <a:xfrm>
              <a:off x="7999750" y="6444398"/>
              <a:ext cx="42162" cy="42147"/>
            </a:xfrm>
            <a:custGeom>
              <a:avLst/>
              <a:gdLst>
                <a:gd name="connsiteX0" fmla="*/ 0 w 42162"/>
                <a:gd name="connsiteY0" fmla="*/ 21074 h 42147"/>
                <a:gd name="connsiteX1" fmla="*/ 21082 w 42162"/>
                <a:gd name="connsiteY1" fmla="*/ 42147 h 42147"/>
                <a:gd name="connsiteX2" fmla="*/ 42163 w 42162"/>
                <a:gd name="connsiteY2" fmla="*/ 21074 h 42147"/>
                <a:gd name="connsiteX3" fmla="*/ 21082 w 42162"/>
                <a:gd name="connsiteY3" fmla="*/ 0 h 42147"/>
                <a:gd name="connsiteX4" fmla="*/ 0 w 42162"/>
                <a:gd name="connsiteY4" fmla="*/ 21074 h 4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2" h="42147">
                  <a:moveTo>
                    <a:pt x="0" y="21074"/>
                  </a:moveTo>
                  <a:cubicBezTo>
                    <a:pt x="0" y="32686"/>
                    <a:pt x="9466" y="42147"/>
                    <a:pt x="21082" y="42147"/>
                  </a:cubicBezTo>
                  <a:cubicBezTo>
                    <a:pt x="32698" y="42147"/>
                    <a:pt x="42163" y="32686"/>
                    <a:pt x="42163" y="21074"/>
                  </a:cubicBezTo>
                  <a:cubicBezTo>
                    <a:pt x="42163" y="9462"/>
                    <a:pt x="32698" y="0"/>
                    <a:pt x="21082" y="0"/>
                  </a:cubicBezTo>
                  <a:cubicBezTo>
                    <a:pt x="9466" y="0"/>
                    <a:pt x="0" y="9462"/>
                    <a:pt x="0" y="2107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998D026E-B077-42B7-9373-1C4DB18C3802}"/>
                </a:ext>
              </a:extLst>
            </p:cNvPr>
            <p:cNvSpPr/>
            <p:nvPr/>
          </p:nvSpPr>
          <p:spPr>
            <a:xfrm>
              <a:off x="7466980" y="397831"/>
              <a:ext cx="22084" cy="22077"/>
            </a:xfrm>
            <a:custGeom>
              <a:avLst/>
              <a:gdLst>
                <a:gd name="connsiteX0" fmla="*/ 0 w 22084"/>
                <a:gd name="connsiteY0" fmla="*/ 11039 h 22077"/>
                <a:gd name="connsiteX1" fmla="*/ 11042 w 22084"/>
                <a:gd name="connsiteY1" fmla="*/ 22077 h 22077"/>
                <a:gd name="connsiteX2" fmla="*/ 22085 w 22084"/>
                <a:gd name="connsiteY2" fmla="*/ 11039 h 22077"/>
                <a:gd name="connsiteX3" fmla="*/ 11042 w 22084"/>
                <a:gd name="connsiteY3" fmla="*/ 0 h 22077"/>
                <a:gd name="connsiteX4" fmla="*/ 0 w 22084"/>
                <a:gd name="connsiteY4" fmla="*/ 11039 h 2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84" h="22077">
                  <a:moveTo>
                    <a:pt x="0" y="11039"/>
                  </a:moveTo>
                  <a:cubicBezTo>
                    <a:pt x="0" y="17203"/>
                    <a:pt x="4876" y="22077"/>
                    <a:pt x="11042" y="22077"/>
                  </a:cubicBezTo>
                  <a:cubicBezTo>
                    <a:pt x="17209" y="22077"/>
                    <a:pt x="22085" y="17203"/>
                    <a:pt x="22085" y="11039"/>
                  </a:cubicBezTo>
                  <a:cubicBezTo>
                    <a:pt x="22085" y="4874"/>
                    <a:pt x="17209" y="0"/>
                    <a:pt x="11042" y="0"/>
                  </a:cubicBezTo>
                  <a:cubicBezTo>
                    <a:pt x="4876" y="0"/>
                    <a:pt x="0" y="4874"/>
                    <a:pt x="0" y="1103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6304560-47D2-78B1-4747-1BD1817C5584}"/>
                </a:ext>
              </a:extLst>
            </p:cNvPr>
            <p:cNvSpPr/>
            <p:nvPr/>
          </p:nvSpPr>
          <p:spPr>
            <a:xfrm>
              <a:off x="7465833" y="855861"/>
              <a:ext cx="24379" cy="24370"/>
            </a:xfrm>
            <a:custGeom>
              <a:avLst/>
              <a:gdLst>
                <a:gd name="connsiteX0" fmla="*/ 0 w 24379"/>
                <a:gd name="connsiteY0" fmla="*/ 12185 h 24370"/>
                <a:gd name="connsiteX1" fmla="*/ 12190 w 24379"/>
                <a:gd name="connsiteY1" fmla="*/ 24371 h 24370"/>
                <a:gd name="connsiteX2" fmla="*/ 24380 w 24379"/>
                <a:gd name="connsiteY2" fmla="*/ 12185 h 24370"/>
                <a:gd name="connsiteX3" fmla="*/ 12190 w 24379"/>
                <a:gd name="connsiteY3" fmla="*/ 0 h 24370"/>
                <a:gd name="connsiteX4" fmla="*/ 0 w 24379"/>
                <a:gd name="connsiteY4" fmla="*/ 12185 h 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9" h="24370">
                  <a:moveTo>
                    <a:pt x="0" y="12185"/>
                  </a:moveTo>
                  <a:cubicBezTo>
                    <a:pt x="0" y="18923"/>
                    <a:pt x="5450" y="24371"/>
                    <a:pt x="12190" y="24371"/>
                  </a:cubicBezTo>
                  <a:cubicBezTo>
                    <a:pt x="18930" y="24371"/>
                    <a:pt x="24380" y="18923"/>
                    <a:pt x="24380" y="12185"/>
                  </a:cubicBezTo>
                  <a:cubicBezTo>
                    <a:pt x="24380" y="5448"/>
                    <a:pt x="18930" y="0"/>
                    <a:pt x="12190" y="0"/>
                  </a:cubicBezTo>
                  <a:cubicBezTo>
                    <a:pt x="5450" y="0"/>
                    <a:pt x="0" y="5448"/>
                    <a:pt x="0" y="1218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BE7D0D14-CE0B-590E-C92D-9A86EB626AFC}"/>
                </a:ext>
              </a:extLst>
            </p:cNvPr>
            <p:cNvSpPr/>
            <p:nvPr/>
          </p:nvSpPr>
          <p:spPr>
            <a:xfrm>
              <a:off x="7464686" y="1324213"/>
              <a:ext cx="26674" cy="26664"/>
            </a:xfrm>
            <a:custGeom>
              <a:avLst/>
              <a:gdLst>
                <a:gd name="connsiteX0" fmla="*/ 0 w 26674"/>
                <a:gd name="connsiteY0" fmla="*/ 13332 h 26664"/>
                <a:gd name="connsiteX1" fmla="*/ 13337 w 26674"/>
                <a:gd name="connsiteY1" fmla="*/ 26665 h 26664"/>
                <a:gd name="connsiteX2" fmla="*/ 26674 w 26674"/>
                <a:gd name="connsiteY2" fmla="*/ 13332 h 26664"/>
                <a:gd name="connsiteX3" fmla="*/ 13337 w 26674"/>
                <a:gd name="connsiteY3" fmla="*/ 0 h 26664"/>
                <a:gd name="connsiteX4" fmla="*/ 0 w 26674"/>
                <a:gd name="connsiteY4" fmla="*/ 13332 h 2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4" h="26664">
                  <a:moveTo>
                    <a:pt x="0" y="13332"/>
                  </a:moveTo>
                  <a:cubicBezTo>
                    <a:pt x="0" y="20644"/>
                    <a:pt x="6023" y="26665"/>
                    <a:pt x="13337" y="26665"/>
                  </a:cubicBezTo>
                  <a:cubicBezTo>
                    <a:pt x="20651" y="26665"/>
                    <a:pt x="26674" y="20644"/>
                    <a:pt x="26674" y="13332"/>
                  </a:cubicBezTo>
                  <a:cubicBezTo>
                    <a:pt x="26674" y="6021"/>
                    <a:pt x="20651" y="0"/>
                    <a:pt x="13337" y="0"/>
                  </a:cubicBezTo>
                  <a:cubicBezTo>
                    <a:pt x="6023" y="0"/>
                    <a:pt x="0" y="6021"/>
                    <a:pt x="0" y="1333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C731AAAC-5B8B-CB54-6490-25E7F6240348}"/>
                </a:ext>
              </a:extLst>
            </p:cNvPr>
            <p:cNvSpPr/>
            <p:nvPr/>
          </p:nvSpPr>
          <p:spPr>
            <a:xfrm>
              <a:off x="7463538" y="1858796"/>
              <a:ext cx="28969" cy="28958"/>
            </a:xfrm>
            <a:custGeom>
              <a:avLst/>
              <a:gdLst>
                <a:gd name="connsiteX0" fmla="*/ 0 w 28969"/>
                <a:gd name="connsiteY0" fmla="*/ 14479 h 28958"/>
                <a:gd name="connsiteX1" fmla="*/ 14485 w 28969"/>
                <a:gd name="connsiteY1" fmla="*/ 28958 h 28958"/>
                <a:gd name="connsiteX2" fmla="*/ 28969 w 28969"/>
                <a:gd name="connsiteY2" fmla="*/ 14479 h 28958"/>
                <a:gd name="connsiteX3" fmla="*/ 14485 w 28969"/>
                <a:gd name="connsiteY3" fmla="*/ 0 h 28958"/>
                <a:gd name="connsiteX4" fmla="*/ 0 w 28969"/>
                <a:gd name="connsiteY4" fmla="*/ 14479 h 2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69" h="28958">
                  <a:moveTo>
                    <a:pt x="0" y="14479"/>
                  </a:moveTo>
                  <a:cubicBezTo>
                    <a:pt x="0" y="22507"/>
                    <a:pt x="6454" y="28958"/>
                    <a:pt x="14485" y="28958"/>
                  </a:cubicBezTo>
                  <a:cubicBezTo>
                    <a:pt x="22516" y="28958"/>
                    <a:pt x="28969" y="22507"/>
                    <a:pt x="28969" y="14479"/>
                  </a:cubicBezTo>
                  <a:cubicBezTo>
                    <a:pt x="28969" y="6451"/>
                    <a:pt x="22516" y="0"/>
                    <a:pt x="14485" y="0"/>
                  </a:cubicBezTo>
                  <a:cubicBezTo>
                    <a:pt x="6454" y="0"/>
                    <a:pt x="0" y="6451"/>
                    <a:pt x="0" y="1447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F6D17950-7850-A738-550E-C3414FCE01CC}"/>
                </a:ext>
              </a:extLst>
            </p:cNvPr>
            <p:cNvSpPr/>
            <p:nvPr/>
          </p:nvSpPr>
          <p:spPr>
            <a:xfrm>
              <a:off x="7462391" y="2400404"/>
              <a:ext cx="31263" cy="31252"/>
            </a:xfrm>
            <a:custGeom>
              <a:avLst/>
              <a:gdLst>
                <a:gd name="connsiteX0" fmla="*/ 0 w 31263"/>
                <a:gd name="connsiteY0" fmla="*/ 15626 h 31252"/>
                <a:gd name="connsiteX1" fmla="*/ 15632 w 31263"/>
                <a:gd name="connsiteY1" fmla="*/ 31252 h 31252"/>
                <a:gd name="connsiteX2" fmla="*/ 31263 w 31263"/>
                <a:gd name="connsiteY2" fmla="*/ 15626 h 31252"/>
                <a:gd name="connsiteX3" fmla="*/ 15632 w 31263"/>
                <a:gd name="connsiteY3" fmla="*/ 0 h 31252"/>
                <a:gd name="connsiteX4" fmla="*/ 0 w 31263"/>
                <a:gd name="connsiteY4" fmla="*/ 15626 h 3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3" h="31252">
                  <a:moveTo>
                    <a:pt x="0" y="15626"/>
                  </a:moveTo>
                  <a:cubicBezTo>
                    <a:pt x="0" y="24228"/>
                    <a:pt x="7027" y="31252"/>
                    <a:pt x="15632" y="31252"/>
                  </a:cubicBezTo>
                  <a:cubicBezTo>
                    <a:pt x="24236" y="31252"/>
                    <a:pt x="31263" y="24228"/>
                    <a:pt x="31263" y="15626"/>
                  </a:cubicBezTo>
                  <a:cubicBezTo>
                    <a:pt x="31263" y="7025"/>
                    <a:pt x="24236" y="0"/>
                    <a:pt x="15632" y="0"/>
                  </a:cubicBezTo>
                  <a:cubicBezTo>
                    <a:pt x="7027" y="0"/>
                    <a:pt x="0" y="7025"/>
                    <a:pt x="0" y="156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3D641026-740E-19BA-8084-7BCCCE12A672}"/>
                </a:ext>
              </a:extLst>
            </p:cNvPr>
            <p:cNvSpPr/>
            <p:nvPr/>
          </p:nvSpPr>
          <p:spPr>
            <a:xfrm>
              <a:off x="7461243" y="2904021"/>
              <a:ext cx="33558" cy="33545"/>
            </a:xfrm>
            <a:custGeom>
              <a:avLst/>
              <a:gdLst>
                <a:gd name="connsiteX0" fmla="*/ 0 w 33558"/>
                <a:gd name="connsiteY0" fmla="*/ 16773 h 33545"/>
                <a:gd name="connsiteX1" fmla="*/ 16779 w 33558"/>
                <a:gd name="connsiteY1" fmla="*/ 33546 h 33545"/>
                <a:gd name="connsiteX2" fmla="*/ 33558 w 33558"/>
                <a:gd name="connsiteY2" fmla="*/ 16773 h 33545"/>
                <a:gd name="connsiteX3" fmla="*/ 16779 w 33558"/>
                <a:gd name="connsiteY3" fmla="*/ 0 h 33545"/>
                <a:gd name="connsiteX4" fmla="*/ 0 w 33558"/>
                <a:gd name="connsiteY4" fmla="*/ 16773 h 3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8" h="33545">
                  <a:moveTo>
                    <a:pt x="0" y="16773"/>
                  </a:moveTo>
                  <a:cubicBezTo>
                    <a:pt x="0" y="26091"/>
                    <a:pt x="7458" y="33546"/>
                    <a:pt x="16779" y="33546"/>
                  </a:cubicBezTo>
                  <a:cubicBezTo>
                    <a:pt x="26101" y="33546"/>
                    <a:pt x="33558" y="26091"/>
                    <a:pt x="33558" y="16773"/>
                  </a:cubicBezTo>
                  <a:cubicBezTo>
                    <a:pt x="33558" y="7454"/>
                    <a:pt x="26101" y="0"/>
                    <a:pt x="16779" y="0"/>
                  </a:cubicBezTo>
                  <a:cubicBezTo>
                    <a:pt x="7458" y="0"/>
                    <a:pt x="0" y="7454"/>
                    <a:pt x="0" y="1677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5598A16D-307F-9582-EB93-5746D211D9CF}"/>
                </a:ext>
              </a:extLst>
            </p:cNvPr>
            <p:cNvSpPr/>
            <p:nvPr/>
          </p:nvSpPr>
          <p:spPr>
            <a:xfrm>
              <a:off x="7460096" y="3422262"/>
              <a:ext cx="35852" cy="35839"/>
            </a:xfrm>
            <a:custGeom>
              <a:avLst/>
              <a:gdLst>
                <a:gd name="connsiteX0" fmla="*/ 0 w 35852"/>
                <a:gd name="connsiteY0" fmla="*/ 17920 h 35839"/>
                <a:gd name="connsiteX1" fmla="*/ 17926 w 35852"/>
                <a:gd name="connsiteY1" fmla="*/ 35840 h 35839"/>
                <a:gd name="connsiteX2" fmla="*/ 35853 w 35852"/>
                <a:gd name="connsiteY2" fmla="*/ 17920 h 35839"/>
                <a:gd name="connsiteX3" fmla="*/ 17926 w 35852"/>
                <a:gd name="connsiteY3" fmla="*/ 0 h 35839"/>
                <a:gd name="connsiteX4" fmla="*/ 0 w 35852"/>
                <a:gd name="connsiteY4" fmla="*/ 1792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2" h="35839">
                  <a:moveTo>
                    <a:pt x="0" y="17920"/>
                  </a:moveTo>
                  <a:cubicBezTo>
                    <a:pt x="0" y="27812"/>
                    <a:pt x="8031" y="35840"/>
                    <a:pt x="17926" y="35840"/>
                  </a:cubicBezTo>
                  <a:cubicBezTo>
                    <a:pt x="27822" y="35840"/>
                    <a:pt x="35853" y="27812"/>
                    <a:pt x="35853" y="17920"/>
                  </a:cubicBezTo>
                  <a:cubicBezTo>
                    <a:pt x="35853" y="8028"/>
                    <a:pt x="27822" y="0"/>
                    <a:pt x="17926" y="0"/>
                  </a:cubicBezTo>
                  <a:cubicBezTo>
                    <a:pt x="8031" y="0"/>
                    <a:pt x="0" y="8028"/>
                    <a:pt x="0" y="179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C4D623FB-63D4-D255-BC63-0B60957F8D96}"/>
                </a:ext>
              </a:extLst>
            </p:cNvPr>
            <p:cNvSpPr/>
            <p:nvPr/>
          </p:nvSpPr>
          <p:spPr>
            <a:xfrm>
              <a:off x="7458949" y="3940359"/>
              <a:ext cx="38146" cy="38133"/>
            </a:xfrm>
            <a:custGeom>
              <a:avLst/>
              <a:gdLst>
                <a:gd name="connsiteX0" fmla="*/ 0 w 38146"/>
                <a:gd name="connsiteY0" fmla="*/ 19067 h 38133"/>
                <a:gd name="connsiteX1" fmla="*/ 19073 w 38146"/>
                <a:gd name="connsiteY1" fmla="*/ 38133 h 38133"/>
                <a:gd name="connsiteX2" fmla="*/ 38147 w 38146"/>
                <a:gd name="connsiteY2" fmla="*/ 19067 h 38133"/>
                <a:gd name="connsiteX3" fmla="*/ 19073 w 38146"/>
                <a:gd name="connsiteY3" fmla="*/ 0 h 38133"/>
                <a:gd name="connsiteX4" fmla="*/ 0 w 38146"/>
                <a:gd name="connsiteY4" fmla="*/ 19067 h 3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6" h="38133">
                  <a:moveTo>
                    <a:pt x="0" y="19067"/>
                  </a:moveTo>
                  <a:cubicBezTo>
                    <a:pt x="0" y="29532"/>
                    <a:pt x="8604" y="38133"/>
                    <a:pt x="19073" y="38133"/>
                  </a:cubicBezTo>
                  <a:cubicBezTo>
                    <a:pt x="29543" y="38133"/>
                    <a:pt x="38147" y="29532"/>
                    <a:pt x="38147" y="19067"/>
                  </a:cubicBezTo>
                  <a:cubicBezTo>
                    <a:pt x="38147" y="8602"/>
                    <a:pt x="29543" y="0"/>
                    <a:pt x="19073" y="0"/>
                  </a:cubicBezTo>
                  <a:cubicBezTo>
                    <a:pt x="8604" y="0"/>
                    <a:pt x="0" y="8602"/>
                    <a:pt x="0" y="1906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BC54BBF9-0114-4813-165B-FBE19A5F129E}"/>
                </a:ext>
              </a:extLst>
            </p:cNvPr>
            <p:cNvSpPr/>
            <p:nvPr/>
          </p:nvSpPr>
          <p:spPr>
            <a:xfrm>
              <a:off x="7457802" y="4458456"/>
              <a:ext cx="40441" cy="40427"/>
            </a:xfrm>
            <a:custGeom>
              <a:avLst/>
              <a:gdLst>
                <a:gd name="connsiteX0" fmla="*/ 0 w 40441"/>
                <a:gd name="connsiteY0" fmla="*/ 20214 h 40427"/>
                <a:gd name="connsiteX1" fmla="*/ 20221 w 40441"/>
                <a:gd name="connsiteY1" fmla="*/ 40427 h 40427"/>
                <a:gd name="connsiteX2" fmla="*/ 40442 w 40441"/>
                <a:gd name="connsiteY2" fmla="*/ 20214 h 40427"/>
                <a:gd name="connsiteX3" fmla="*/ 20221 w 40441"/>
                <a:gd name="connsiteY3" fmla="*/ 0 h 40427"/>
                <a:gd name="connsiteX4" fmla="*/ 0 w 40441"/>
                <a:gd name="connsiteY4" fmla="*/ 20214 h 4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" h="40427">
                  <a:moveTo>
                    <a:pt x="0" y="20214"/>
                  </a:moveTo>
                  <a:cubicBezTo>
                    <a:pt x="0" y="31396"/>
                    <a:pt x="9035" y="40427"/>
                    <a:pt x="20221" y="40427"/>
                  </a:cubicBezTo>
                  <a:cubicBezTo>
                    <a:pt x="31407" y="40427"/>
                    <a:pt x="40442" y="31396"/>
                    <a:pt x="40442" y="20214"/>
                  </a:cubicBezTo>
                  <a:cubicBezTo>
                    <a:pt x="40442" y="9032"/>
                    <a:pt x="31407" y="0"/>
                    <a:pt x="20221" y="0"/>
                  </a:cubicBezTo>
                  <a:cubicBezTo>
                    <a:pt x="9035" y="0"/>
                    <a:pt x="0" y="9032"/>
                    <a:pt x="0" y="2021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AFF4BC6C-2A41-C6A0-AF3B-53D463C459AF}"/>
                </a:ext>
              </a:extLst>
            </p:cNvPr>
            <p:cNvSpPr/>
            <p:nvPr/>
          </p:nvSpPr>
          <p:spPr>
            <a:xfrm>
              <a:off x="7456655" y="4985011"/>
              <a:ext cx="42736" cy="42720"/>
            </a:xfrm>
            <a:custGeom>
              <a:avLst/>
              <a:gdLst>
                <a:gd name="connsiteX0" fmla="*/ 0 w 42736"/>
                <a:gd name="connsiteY0" fmla="*/ 21360 h 42720"/>
                <a:gd name="connsiteX1" fmla="*/ 21368 w 42736"/>
                <a:gd name="connsiteY1" fmla="*/ 42720 h 42720"/>
                <a:gd name="connsiteX2" fmla="*/ 42736 w 42736"/>
                <a:gd name="connsiteY2" fmla="*/ 21360 h 42720"/>
                <a:gd name="connsiteX3" fmla="*/ 21368 w 42736"/>
                <a:gd name="connsiteY3" fmla="*/ 0 h 42720"/>
                <a:gd name="connsiteX4" fmla="*/ 0 w 42736"/>
                <a:gd name="connsiteY4" fmla="*/ 21360 h 4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36" h="42720">
                  <a:moveTo>
                    <a:pt x="0" y="21360"/>
                  </a:moveTo>
                  <a:cubicBezTo>
                    <a:pt x="0" y="33116"/>
                    <a:pt x="9608" y="42720"/>
                    <a:pt x="21368" y="42720"/>
                  </a:cubicBezTo>
                  <a:cubicBezTo>
                    <a:pt x="33128" y="42720"/>
                    <a:pt x="42736" y="33116"/>
                    <a:pt x="42736" y="21360"/>
                  </a:cubicBezTo>
                  <a:cubicBezTo>
                    <a:pt x="42736" y="9605"/>
                    <a:pt x="33128" y="0"/>
                    <a:pt x="21368" y="0"/>
                  </a:cubicBezTo>
                  <a:cubicBezTo>
                    <a:pt x="9608" y="0"/>
                    <a:pt x="0" y="9605"/>
                    <a:pt x="0" y="2136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918AE718-3EE8-8C33-4B8F-C3638731D11C}"/>
                </a:ext>
              </a:extLst>
            </p:cNvPr>
            <p:cNvSpPr/>
            <p:nvPr/>
          </p:nvSpPr>
          <p:spPr>
            <a:xfrm>
              <a:off x="7455507" y="5511709"/>
              <a:ext cx="45031" cy="45014"/>
            </a:xfrm>
            <a:custGeom>
              <a:avLst/>
              <a:gdLst>
                <a:gd name="connsiteX0" fmla="*/ 0 w 45031"/>
                <a:gd name="connsiteY0" fmla="*/ 22507 h 45014"/>
                <a:gd name="connsiteX1" fmla="*/ 22516 w 45031"/>
                <a:gd name="connsiteY1" fmla="*/ 45015 h 45014"/>
                <a:gd name="connsiteX2" fmla="*/ 45031 w 45031"/>
                <a:gd name="connsiteY2" fmla="*/ 22507 h 45014"/>
                <a:gd name="connsiteX3" fmla="*/ 22516 w 45031"/>
                <a:gd name="connsiteY3" fmla="*/ 0 h 45014"/>
                <a:gd name="connsiteX4" fmla="*/ 0 w 45031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1" h="45014">
                  <a:moveTo>
                    <a:pt x="0" y="22507"/>
                  </a:moveTo>
                  <a:cubicBezTo>
                    <a:pt x="0" y="34979"/>
                    <a:pt x="10039" y="45015"/>
                    <a:pt x="22516" y="45015"/>
                  </a:cubicBezTo>
                  <a:cubicBezTo>
                    <a:pt x="34992" y="45015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6" y="0"/>
                  </a:cubicBezTo>
                  <a:cubicBezTo>
                    <a:pt x="10039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CA92A74A-1721-3A41-1AEE-293F80459314}"/>
                </a:ext>
              </a:extLst>
            </p:cNvPr>
            <p:cNvSpPr/>
            <p:nvPr/>
          </p:nvSpPr>
          <p:spPr>
            <a:xfrm>
              <a:off x="7455507" y="5957554"/>
              <a:ext cx="45031" cy="45014"/>
            </a:xfrm>
            <a:custGeom>
              <a:avLst/>
              <a:gdLst>
                <a:gd name="connsiteX0" fmla="*/ 0 w 45031"/>
                <a:gd name="connsiteY0" fmla="*/ 22507 h 45014"/>
                <a:gd name="connsiteX1" fmla="*/ 22516 w 45031"/>
                <a:gd name="connsiteY1" fmla="*/ 45014 h 45014"/>
                <a:gd name="connsiteX2" fmla="*/ 45031 w 45031"/>
                <a:gd name="connsiteY2" fmla="*/ 22507 h 45014"/>
                <a:gd name="connsiteX3" fmla="*/ 22516 w 45031"/>
                <a:gd name="connsiteY3" fmla="*/ 0 h 45014"/>
                <a:gd name="connsiteX4" fmla="*/ 0 w 45031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1" h="45014">
                  <a:moveTo>
                    <a:pt x="0" y="22507"/>
                  </a:moveTo>
                  <a:cubicBezTo>
                    <a:pt x="0" y="34979"/>
                    <a:pt x="10039" y="45014"/>
                    <a:pt x="22516" y="45014"/>
                  </a:cubicBezTo>
                  <a:cubicBezTo>
                    <a:pt x="34992" y="45014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6" y="0"/>
                  </a:cubicBezTo>
                  <a:cubicBezTo>
                    <a:pt x="10039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B6F50F2B-6B8E-F0DB-EC39-1FC05F9EFF3E}"/>
                </a:ext>
              </a:extLst>
            </p:cNvPr>
            <p:cNvSpPr/>
            <p:nvPr/>
          </p:nvSpPr>
          <p:spPr>
            <a:xfrm>
              <a:off x="7455507" y="6442965"/>
              <a:ext cx="45031" cy="45014"/>
            </a:xfrm>
            <a:custGeom>
              <a:avLst/>
              <a:gdLst>
                <a:gd name="connsiteX0" fmla="*/ 0 w 45031"/>
                <a:gd name="connsiteY0" fmla="*/ 22507 h 45014"/>
                <a:gd name="connsiteX1" fmla="*/ 22516 w 45031"/>
                <a:gd name="connsiteY1" fmla="*/ 45015 h 45014"/>
                <a:gd name="connsiteX2" fmla="*/ 45031 w 45031"/>
                <a:gd name="connsiteY2" fmla="*/ 22507 h 45014"/>
                <a:gd name="connsiteX3" fmla="*/ 22516 w 45031"/>
                <a:gd name="connsiteY3" fmla="*/ 0 h 45014"/>
                <a:gd name="connsiteX4" fmla="*/ 0 w 45031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1" h="45014">
                  <a:moveTo>
                    <a:pt x="0" y="22507"/>
                  </a:moveTo>
                  <a:cubicBezTo>
                    <a:pt x="0" y="34979"/>
                    <a:pt x="10039" y="45015"/>
                    <a:pt x="22516" y="45015"/>
                  </a:cubicBezTo>
                  <a:cubicBezTo>
                    <a:pt x="34992" y="45015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6" y="0"/>
                  </a:cubicBezTo>
                  <a:cubicBezTo>
                    <a:pt x="10039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825201C8-181F-E5FA-E51A-09BFDD29AE60}"/>
                </a:ext>
              </a:extLst>
            </p:cNvPr>
            <p:cNvSpPr/>
            <p:nvPr/>
          </p:nvSpPr>
          <p:spPr>
            <a:xfrm>
              <a:off x="6921733" y="395538"/>
              <a:ext cx="26674" cy="26664"/>
            </a:xfrm>
            <a:custGeom>
              <a:avLst/>
              <a:gdLst>
                <a:gd name="connsiteX0" fmla="*/ 0 w 26674"/>
                <a:gd name="connsiteY0" fmla="*/ 13332 h 26664"/>
                <a:gd name="connsiteX1" fmla="*/ 13338 w 26674"/>
                <a:gd name="connsiteY1" fmla="*/ 26665 h 26664"/>
                <a:gd name="connsiteX2" fmla="*/ 26675 w 26674"/>
                <a:gd name="connsiteY2" fmla="*/ 13332 h 26664"/>
                <a:gd name="connsiteX3" fmla="*/ 13338 w 26674"/>
                <a:gd name="connsiteY3" fmla="*/ 0 h 26664"/>
                <a:gd name="connsiteX4" fmla="*/ 0 w 26674"/>
                <a:gd name="connsiteY4" fmla="*/ 13332 h 2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4" h="26664">
                  <a:moveTo>
                    <a:pt x="0" y="13332"/>
                  </a:moveTo>
                  <a:cubicBezTo>
                    <a:pt x="0" y="20644"/>
                    <a:pt x="6023" y="26665"/>
                    <a:pt x="13338" y="26665"/>
                  </a:cubicBezTo>
                  <a:cubicBezTo>
                    <a:pt x="20651" y="26665"/>
                    <a:pt x="26675" y="20644"/>
                    <a:pt x="26675" y="13332"/>
                  </a:cubicBezTo>
                  <a:cubicBezTo>
                    <a:pt x="26675" y="6021"/>
                    <a:pt x="20651" y="0"/>
                    <a:pt x="13338" y="0"/>
                  </a:cubicBezTo>
                  <a:cubicBezTo>
                    <a:pt x="6023" y="0"/>
                    <a:pt x="0" y="6021"/>
                    <a:pt x="0" y="1333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E8112935-EDF9-56BE-78BA-6773DCCC2E8C}"/>
                </a:ext>
              </a:extLst>
            </p:cNvPr>
            <p:cNvSpPr/>
            <p:nvPr/>
          </p:nvSpPr>
          <p:spPr>
            <a:xfrm>
              <a:off x="6920586" y="853711"/>
              <a:ext cx="28682" cy="28671"/>
            </a:xfrm>
            <a:custGeom>
              <a:avLst/>
              <a:gdLst>
                <a:gd name="connsiteX0" fmla="*/ 0 w 28682"/>
                <a:gd name="connsiteY0" fmla="*/ 14336 h 28671"/>
                <a:gd name="connsiteX1" fmla="*/ 14341 w 28682"/>
                <a:gd name="connsiteY1" fmla="*/ 28672 h 28671"/>
                <a:gd name="connsiteX2" fmla="*/ 28682 w 28682"/>
                <a:gd name="connsiteY2" fmla="*/ 14336 h 28671"/>
                <a:gd name="connsiteX3" fmla="*/ 14341 w 28682"/>
                <a:gd name="connsiteY3" fmla="*/ 0 h 28671"/>
                <a:gd name="connsiteX4" fmla="*/ 0 w 28682"/>
                <a:gd name="connsiteY4" fmla="*/ 14336 h 2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2" h="28671">
                  <a:moveTo>
                    <a:pt x="0" y="14336"/>
                  </a:moveTo>
                  <a:cubicBezTo>
                    <a:pt x="0" y="22221"/>
                    <a:pt x="6453" y="28672"/>
                    <a:pt x="14341" y="28672"/>
                  </a:cubicBezTo>
                  <a:cubicBezTo>
                    <a:pt x="22228" y="28672"/>
                    <a:pt x="28682" y="22221"/>
                    <a:pt x="28682" y="14336"/>
                  </a:cubicBezTo>
                  <a:cubicBezTo>
                    <a:pt x="28682" y="6451"/>
                    <a:pt x="22228" y="0"/>
                    <a:pt x="14341" y="0"/>
                  </a:cubicBezTo>
                  <a:cubicBezTo>
                    <a:pt x="6453" y="0"/>
                    <a:pt x="0" y="6451"/>
                    <a:pt x="0" y="1433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BD6235C-368A-B4FC-1798-6D306515B2CD}"/>
                </a:ext>
              </a:extLst>
            </p:cNvPr>
            <p:cNvSpPr/>
            <p:nvPr/>
          </p:nvSpPr>
          <p:spPr>
            <a:xfrm>
              <a:off x="6919582" y="1322062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9 w 30976"/>
                <a:gd name="connsiteY1" fmla="*/ 30965 h 30965"/>
                <a:gd name="connsiteX2" fmla="*/ 30977 w 30976"/>
                <a:gd name="connsiteY2" fmla="*/ 15483 h 30965"/>
                <a:gd name="connsiteX3" fmla="*/ 15489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3941"/>
                    <a:pt x="6884" y="30965"/>
                    <a:pt x="15489" y="30965"/>
                  </a:cubicBezTo>
                  <a:cubicBezTo>
                    <a:pt x="24093" y="30965"/>
                    <a:pt x="30977" y="24084"/>
                    <a:pt x="30977" y="15483"/>
                  </a:cubicBezTo>
                  <a:cubicBezTo>
                    <a:pt x="30977" y="6881"/>
                    <a:pt x="24093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0CEEE67B-8267-7DA8-6EC3-D4869C261632}"/>
                </a:ext>
              </a:extLst>
            </p:cNvPr>
            <p:cNvSpPr/>
            <p:nvPr/>
          </p:nvSpPr>
          <p:spPr>
            <a:xfrm>
              <a:off x="6918435" y="1856789"/>
              <a:ext cx="32984" cy="32972"/>
            </a:xfrm>
            <a:custGeom>
              <a:avLst/>
              <a:gdLst>
                <a:gd name="connsiteX0" fmla="*/ 0 w 32984"/>
                <a:gd name="connsiteY0" fmla="*/ 16486 h 32972"/>
                <a:gd name="connsiteX1" fmla="*/ 16492 w 32984"/>
                <a:gd name="connsiteY1" fmla="*/ 32972 h 32972"/>
                <a:gd name="connsiteX2" fmla="*/ 32984 w 32984"/>
                <a:gd name="connsiteY2" fmla="*/ 16486 h 32972"/>
                <a:gd name="connsiteX3" fmla="*/ 16492 w 32984"/>
                <a:gd name="connsiteY3" fmla="*/ 0 h 32972"/>
                <a:gd name="connsiteX4" fmla="*/ 0 w 32984"/>
                <a:gd name="connsiteY4" fmla="*/ 16486 h 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84" h="32972">
                  <a:moveTo>
                    <a:pt x="0" y="16486"/>
                  </a:moveTo>
                  <a:cubicBezTo>
                    <a:pt x="0" y="25661"/>
                    <a:pt x="7314" y="32972"/>
                    <a:pt x="16492" y="32972"/>
                  </a:cubicBezTo>
                  <a:cubicBezTo>
                    <a:pt x="25670" y="32972"/>
                    <a:pt x="32984" y="25518"/>
                    <a:pt x="32984" y="16486"/>
                  </a:cubicBezTo>
                  <a:cubicBezTo>
                    <a:pt x="32984" y="7455"/>
                    <a:pt x="25670" y="0"/>
                    <a:pt x="16492" y="0"/>
                  </a:cubicBezTo>
                  <a:cubicBezTo>
                    <a:pt x="7314" y="0"/>
                    <a:pt x="0" y="7455"/>
                    <a:pt x="0" y="1648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A18EE49A-86E5-491E-EA30-31AE1CC89C90}"/>
                </a:ext>
              </a:extLst>
            </p:cNvPr>
            <p:cNvSpPr/>
            <p:nvPr/>
          </p:nvSpPr>
          <p:spPr>
            <a:xfrm>
              <a:off x="6917431" y="2398540"/>
              <a:ext cx="34992" cy="34979"/>
            </a:xfrm>
            <a:custGeom>
              <a:avLst/>
              <a:gdLst>
                <a:gd name="connsiteX0" fmla="*/ 0 w 34992"/>
                <a:gd name="connsiteY0" fmla="*/ 17490 h 34979"/>
                <a:gd name="connsiteX1" fmla="*/ 17496 w 34992"/>
                <a:gd name="connsiteY1" fmla="*/ 34979 h 34979"/>
                <a:gd name="connsiteX2" fmla="*/ 34992 w 34992"/>
                <a:gd name="connsiteY2" fmla="*/ 17490 h 34979"/>
                <a:gd name="connsiteX3" fmla="*/ 17496 w 34992"/>
                <a:gd name="connsiteY3" fmla="*/ 0 h 34979"/>
                <a:gd name="connsiteX4" fmla="*/ 0 w 34992"/>
                <a:gd name="connsiteY4" fmla="*/ 17490 h 3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92" h="34979">
                  <a:moveTo>
                    <a:pt x="0" y="17490"/>
                  </a:moveTo>
                  <a:cubicBezTo>
                    <a:pt x="0" y="27238"/>
                    <a:pt x="7887" y="34979"/>
                    <a:pt x="17496" y="34979"/>
                  </a:cubicBezTo>
                  <a:cubicBezTo>
                    <a:pt x="27104" y="34979"/>
                    <a:pt x="34992" y="27095"/>
                    <a:pt x="34992" y="17490"/>
                  </a:cubicBezTo>
                  <a:cubicBezTo>
                    <a:pt x="34992" y="7885"/>
                    <a:pt x="27104" y="0"/>
                    <a:pt x="17496" y="0"/>
                  </a:cubicBezTo>
                  <a:cubicBezTo>
                    <a:pt x="7887" y="0"/>
                    <a:pt x="0" y="7885"/>
                    <a:pt x="0" y="1749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130B62A-BA9E-57D2-9F95-CFA440DAAA8C}"/>
                </a:ext>
              </a:extLst>
            </p:cNvPr>
            <p:cNvSpPr/>
            <p:nvPr/>
          </p:nvSpPr>
          <p:spPr>
            <a:xfrm>
              <a:off x="6916427" y="2902158"/>
              <a:ext cx="37286" cy="37273"/>
            </a:xfrm>
            <a:custGeom>
              <a:avLst/>
              <a:gdLst>
                <a:gd name="connsiteX0" fmla="*/ 0 w 37286"/>
                <a:gd name="connsiteY0" fmla="*/ 18637 h 37273"/>
                <a:gd name="connsiteX1" fmla="*/ 18644 w 37286"/>
                <a:gd name="connsiteY1" fmla="*/ 37273 h 37273"/>
                <a:gd name="connsiteX2" fmla="*/ 37287 w 37286"/>
                <a:gd name="connsiteY2" fmla="*/ 18637 h 37273"/>
                <a:gd name="connsiteX3" fmla="*/ 18644 w 37286"/>
                <a:gd name="connsiteY3" fmla="*/ 0 h 37273"/>
                <a:gd name="connsiteX4" fmla="*/ 0 w 37286"/>
                <a:gd name="connsiteY4" fmla="*/ 18637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86" h="37273">
                  <a:moveTo>
                    <a:pt x="0" y="18637"/>
                  </a:moveTo>
                  <a:cubicBezTo>
                    <a:pt x="0" y="28958"/>
                    <a:pt x="8318" y="37273"/>
                    <a:pt x="18644" y="37273"/>
                  </a:cubicBezTo>
                  <a:cubicBezTo>
                    <a:pt x="28969" y="37273"/>
                    <a:pt x="37287" y="28958"/>
                    <a:pt x="37287" y="18637"/>
                  </a:cubicBezTo>
                  <a:cubicBezTo>
                    <a:pt x="37287" y="8315"/>
                    <a:pt x="28969" y="0"/>
                    <a:pt x="18644" y="0"/>
                  </a:cubicBezTo>
                  <a:cubicBezTo>
                    <a:pt x="8318" y="0"/>
                    <a:pt x="0" y="8315"/>
                    <a:pt x="0" y="1863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D13304E-1EEB-12B3-D426-DEA866109ACF}"/>
                </a:ext>
              </a:extLst>
            </p:cNvPr>
            <p:cNvSpPr/>
            <p:nvPr/>
          </p:nvSpPr>
          <p:spPr>
            <a:xfrm>
              <a:off x="6915280" y="3420541"/>
              <a:ext cx="39294" cy="39280"/>
            </a:xfrm>
            <a:custGeom>
              <a:avLst/>
              <a:gdLst>
                <a:gd name="connsiteX0" fmla="*/ 0 w 39294"/>
                <a:gd name="connsiteY0" fmla="*/ 19640 h 39280"/>
                <a:gd name="connsiteX1" fmla="*/ 19647 w 39294"/>
                <a:gd name="connsiteY1" fmla="*/ 39280 h 39280"/>
                <a:gd name="connsiteX2" fmla="*/ 39294 w 39294"/>
                <a:gd name="connsiteY2" fmla="*/ 19640 h 39280"/>
                <a:gd name="connsiteX3" fmla="*/ 19647 w 39294"/>
                <a:gd name="connsiteY3" fmla="*/ 0 h 39280"/>
                <a:gd name="connsiteX4" fmla="*/ 0 w 39294"/>
                <a:gd name="connsiteY4" fmla="*/ 19640 h 3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4" h="39280">
                  <a:moveTo>
                    <a:pt x="0" y="19640"/>
                  </a:moveTo>
                  <a:cubicBezTo>
                    <a:pt x="0" y="30535"/>
                    <a:pt x="8748" y="39280"/>
                    <a:pt x="19647" y="39280"/>
                  </a:cubicBezTo>
                  <a:cubicBezTo>
                    <a:pt x="30546" y="39280"/>
                    <a:pt x="39294" y="30535"/>
                    <a:pt x="39294" y="19640"/>
                  </a:cubicBezTo>
                  <a:cubicBezTo>
                    <a:pt x="39294" y="8745"/>
                    <a:pt x="30546" y="0"/>
                    <a:pt x="19647" y="0"/>
                  </a:cubicBezTo>
                  <a:cubicBezTo>
                    <a:pt x="8748" y="0"/>
                    <a:pt x="0" y="8745"/>
                    <a:pt x="0" y="1964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7399DE21-9ADC-7CDB-1A02-A58D306E3B2E}"/>
                </a:ext>
              </a:extLst>
            </p:cNvPr>
            <p:cNvSpPr/>
            <p:nvPr/>
          </p:nvSpPr>
          <p:spPr>
            <a:xfrm>
              <a:off x="6914276" y="3938638"/>
              <a:ext cx="41588" cy="41573"/>
            </a:xfrm>
            <a:custGeom>
              <a:avLst/>
              <a:gdLst>
                <a:gd name="connsiteX0" fmla="*/ 0 w 41588"/>
                <a:gd name="connsiteY0" fmla="*/ 20787 h 41573"/>
                <a:gd name="connsiteX1" fmla="*/ 20795 w 41588"/>
                <a:gd name="connsiteY1" fmla="*/ 41574 h 41573"/>
                <a:gd name="connsiteX2" fmla="*/ 41589 w 41588"/>
                <a:gd name="connsiteY2" fmla="*/ 20787 h 41573"/>
                <a:gd name="connsiteX3" fmla="*/ 20795 w 41588"/>
                <a:gd name="connsiteY3" fmla="*/ 0 h 41573"/>
                <a:gd name="connsiteX4" fmla="*/ 0 w 41588"/>
                <a:gd name="connsiteY4" fmla="*/ 20787 h 4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8" h="41573">
                  <a:moveTo>
                    <a:pt x="0" y="20787"/>
                  </a:moveTo>
                  <a:cubicBezTo>
                    <a:pt x="0" y="32256"/>
                    <a:pt x="9322" y="41574"/>
                    <a:pt x="20795" y="41574"/>
                  </a:cubicBezTo>
                  <a:cubicBezTo>
                    <a:pt x="32267" y="41574"/>
                    <a:pt x="41589" y="32256"/>
                    <a:pt x="41589" y="20787"/>
                  </a:cubicBezTo>
                  <a:cubicBezTo>
                    <a:pt x="41589" y="9318"/>
                    <a:pt x="32267" y="0"/>
                    <a:pt x="20795" y="0"/>
                  </a:cubicBezTo>
                  <a:cubicBezTo>
                    <a:pt x="9322" y="0"/>
                    <a:pt x="0" y="9318"/>
                    <a:pt x="0" y="2078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0AC3B323-66F6-BF62-7B3D-A914E3976C3B}"/>
                </a:ext>
              </a:extLst>
            </p:cNvPr>
            <p:cNvSpPr/>
            <p:nvPr/>
          </p:nvSpPr>
          <p:spPr>
            <a:xfrm>
              <a:off x="6913272" y="4456879"/>
              <a:ext cx="43596" cy="43580"/>
            </a:xfrm>
            <a:custGeom>
              <a:avLst/>
              <a:gdLst>
                <a:gd name="connsiteX0" fmla="*/ 0 w 43596"/>
                <a:gd name="connsiteY0" fmla="*/ 21790 h 43580"/>
                <a:gd name="connsiteX1" fmla="*/ 21799 w 43596"/>
                <a:gd name="connsiteY1" fmla="*/ 43581 h 43580"/>
                <a:gd name="connsiteX2" fmla="*/ 43597 w 43596"/>
                <a:gd name="connsiteY2" fmla="*/ 21790 h 43580"/>
                <a:gd name="connsiteX3" fmla="*/ 21799 w 43596"/>
                <a:gd name="connsiteY3" fmla="*/ 0 h 43580"/>
                <a:gd name="connsiteX4" fmla="*/ 0 w 43596"/>
                <a:gd name="connsiteY4" fmla="*/ 21790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6" h="43580">
                  <a:moveTo>
                    <a:pt x="0" y="21790"/>
                  </a:moveTo>
                  <a:cubicBezTo>
                    <a:pt x="0" y="33832"/>
                    <a:pt x="9752" y="43581"/>
                    <a:pt x="21799" y="43581"/>
                  </a:cubicBezTo>
                  <a:cubicBezTo>
                    <a:pt x="33845" y="43581"/>
                    <a:pt x="43597" y="33832"/>
                    <a:pt x="43597" y="21790"/>
                  </a:cubicBezTo>
                  <a:cubicBezTo>
                    <a:pt x="43597" y="9748"/>
                    <a:pt x="33845" y="0"/>
                    <a:pt x="21799" y="0"/>
                  </a:cubicBezTo>
                  <a:cubicBezTo>
                    <a:pt x="9752" y="0"/>
                    <a:pt x="0" y="9748"/>
                    <a:pt x="0" y="2179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3BF88518-949F-2CF9-C5E6-7A965FE7EF8E}"/>
                </a:ext>
              </a:extLst>
            </p:cNvPr>
            <p:cNvSpPr/>
            <p:nvPr/>
          </p:nvSpPr>
          <p:spPr>
            <a:xfrm>
              <a:off x="6912125" y="4983577"/>
              <a:ext cx="45604" cy="45587"/>
            </a:xfrm>
            <a:custGeom>
              <a:avLst/>
              <a:gdLst>
                <a:gd name="connsiteX0" fmla="*/ 0 w 45604"/>
                <a:gd name="connsiteY0" fmla="*/ 22794 h 45587"/>
                <a:gd name="connsiteX1" fmla="*/ 22802 w 45604"/>
                <a:gd name="connsiteY1" fmla="*/ 45588 h 45587"/>
                <a:gd name="connsiteX2" fmla="*/ 45604 w 45604"/>
                <a:gd name="connsiteY2" fmla="*/ 22794 h 45587"/>
                <a:gd name="connsiteX3" fmla="*/ 22802 w 45604"/>
                <a:gd name="connsiteY3" fmla="*/ 0 h 45587"/>
                <a:gd name="connsiteX4" fmla="*/ 0 w 45604"/>
                <a:gd name="connsiteY4" fmla="*/ 22794 h 4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04" h="45587">
                  <a:moveTo>
                    <a:pt x="0" y="22794"/>
                  </a:moveTo>
                  <a:cubicBezTo>
                    <a:pt x="0" y="35410"/>
                    <a:pt x="10182" y="45588"/>
                    <a:pt x="22802" y="45588"/>
                  </a:cubicBezTo>
                  <a:cubicBezTo>
                    <a:pt x="35422" y="45588"/>
                    <a:pt x="45604" y="35410"/>
                    <a:pt x="45604" y="22794"/>
                  </a:cubicBezTo>
                  <a:cubicBezTo>
                    <a:pt x="45604" y="10178"/>
                    <a:pt x="35422" y="0"/>
                    <a:pt x="22802" y="0"/>
                  </a:cubicBezTo>
                  <a:cubicBezTo>
                    <a:pt x="10182" y="0"/>
                    <a:pt x="0" y="10178"/>
                    <a:pt x="0" y="2279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630F4E2B-5D4E-C15A-0DE2-4BA9118F1F83}"/>
                </a:ext>
              </a:extLst>
            </p:cNvPr>
            <p:cNvSpPr/>
            <p:nvPr/>
          </p:nvSpPr>
          <p:spPr>
            <a:xfrm>
              <a:off x="6911121" y="5510275"/>
              <a:ext cx="47899" cy="47881"/>
            </a:xfrm>
            <a:custGeom>
              <a:avLst/>
              <a:gdLst>
                <a:gd name="connsiteX0" fmla="*/ 0 w 47899"/>
                <a:gd name="connsiteY0" fmla="*/ 23941 h 47881"/>
                <a:gd name="connsiteX1" fmla="*/ 23950 w 47899"/>
                <a:gd name="connsiteY1" fmla="*/ 47882 h 47881"/>
                <a:gd name="connsiteX2" fmla="*/ 47899 w 47899"/>
                <a:gd name="connsiteY2" fmla="*/ 23941 h 47881"/>
                <a:gd name="connsiteX3" fmla="*/ 23950 w 47899"/>
                <a:gd name="connsiteY3" fmla="*/ 0 h 47881"/>
                <a:gd name="connsiteX4" fmla="*/ 0 w 47899"/>
                <a:gd name="connsiteY4" fmla="*/ 23941 h 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9" h="47881">
                  <a:moveTo>
                    <a:pt x="0" y="23941"/>
                  </a:moveTo>
                  <a:cubicBezTo>
                    <a:pt x="0" y="37130"/>
                    <a:pt x="10756" y="47882"/>
                    <a:pt x="23950" y="47882"/>
                  </a:cubicBezTo>
                  <a:cubicBezTo>
                    <a:pt x="37143" y="47882"/>
                    <a:pt x="47899" y="37130"/>
                    <a:pt x="47899" y="23941"/>
                  </a:cubicBezTo>
                  <a:cubicBezTo>
                    <a:pt x="47899" y="10752"/>
                    <a:pt x="37143" y="0"/>
                    <a:pt x="23950" y="0"/>
                  </a:cubicBezTo>
                  <a:cubicBezTo>
                    <a:pt x="10756" y="0"/>
                    <a:pt x="0" y="10752"/>
                    <a:pt x="0" y="2394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9C97064D-283A-5D69-948E-FF0D661DC93D}"/>
                </a:ext>
              </a:extLst>
            </p:cNvPr>
            <p:cNvSpPr/>
            <p:nvPr/>
          </p:nvSpPr>
          <p:spPr>
            <a:xfrm>
              <a:off x="6911121" y="5956120"/>
              <a:ext cx="47899" cy="47881"/>
            </a:xfrm>
            <a:custGeom>
              <a:avLst/>
              <a:gdLst>
                <a:gd name="connsiteX0" fmla="*/ 0 w 47899"/>
                <a:gd name="connsiteY0" fmla="*/ 23941 h 47881"/>
                <a:gd name="connsiteX1" fmla="*/ 23950 w 47899"/>
                <a:gd name="connsiteY1" fmla="*/ 47882 h 47881"/>
                <a:gd name="connsiteX2" fmla="*/ 47899 w 47899"/>
                <a:gd name="connsiteY2" fmla="*/ 23941 h 47881"/>
                <a:gd name="connsiteX3" fmla="*/ 23950 w 47899"/>
                <a:gd name="connsiteY3" fmla="*/ 0 h 47881"/>
                <a:gd name="connsiteX4" fmla="*/ 0 w 47899"/>
                <a:gd name="connsiteY4" fmla="*/ 23941 h 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9" h="47881">
                  <a:moveTo>
                    <a:pt x="0" y="23941"/>
                  </a:moveTo>
                  <a:cubicBezTo>
                    <a:pt x="0" y="37130"/>
                    <a:pt x="10756" y="47882"/>
                    <a:pt x="23950" y="47882"/>
                  </a:cubicBezTo>
                  <a:cubicBezTo>
                    <a:pt x="37143" y="47882"/>
                    <a:pt x="47899" y="37130"/>
                    <a:pt x="47899" y="23941"/>
                  </a:cubicBezTo>
                  <a:cubicBezTo>
                    <a:pt x="47899" y="10752"/>
                    <a:pt x="37143" y="0"/>
                    <a:pt x="23950" y="0"/>
                  </a:cubicBezTo>
                  <a:cubicBezTo>
                    <a:pt x="10756" y="0"/>
                    <a:pt x="0" y="10752"/>
                    <a:pt x="0" y="2394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6746E665-1FAA-4301-9CEF-32A01EF11738}"/>
                </a:ext>
              </a:extLst>
            </p:cNvPr>
            <p:cNvSpPr/>
            <p:nvPr/>
          </p:nvSpPr>
          <p:spPr>
            <a:xfrm>
              <a:off x="6911121" y="6441531"/>
              <a:ext cx="47899" cy="47881"/>
            </a:xfrm>
            <a:custGeom>
              <a:avLst/>
              <a:gdLst>
                <a:gd name="connsiteX0" fmla="*/ 0 w 47899"/>
                <a:gd name="connsiteY0" fmla="*/ 23941 h 47881"/>
                <a:gd name="connsiteX1" fmla="*/ 23950 w 47899"/>
                <a:gd name="connsiteY1" fmla="*/ 47882 h 47881"/>
                <a:gd name="connsiteX2" fmla="*/ 47899 w 47899"/>
                <a:gd name="connsiteY2" fmla="*/ 23941 h 47881"/>
                <a:gd name="connsiteX3" fmla="*/ 23950 w 47899"/>
                <a:gd name="connsiteY3" fmla="*/ 0 h 47881"/>
                <a:gd name="connsiteX4" fmla="*/ 0 w 47899"/>
                <a:gd name="connsiteY4" fmla="*/ 23941 h 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9" h="47881">
                  <a:moveTo>
                    <a:pt x="0" y="23941"/>
                  </a:moveTo>
                  <a:cubicBezTo>
                    <a:pt x="0" y="37130"/>
                    <a:pt x="10756" y="47882"/>
                    <a:pt x="23950" y="47882"/>
                  </a:cubicBezTo>
                  <a:cubicBezTo>
                    <a:pt x="37143" y="47882"/>
                    <a:pt x="47899" y="37130"/>
                    <a:pt x="47899" y="23941"/>
                  </a:cubicBezTo>
                  <a:cubicBezTo>
                    <a:pt x="47899" y="10752"/>
                    <a:pt x="37143" y="0"/>
                    <a:pt x="23950" y="0"/>
                  </a:cubicBezTo>
                  <a:cubicBezTo>
                    <a:pt x="10756" y="0"/>
                    <a:pt x="0" y="10752"/>
                    <a:pt x="0" y="2394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7484609F-5F81-38B1-5CAA-1E2CEE843918}"/>
                </a:ext>
              </a:extLst>
            </p:cNvPr>
            <p:cNvSpPr/>
            <p:nvPr/>
          </p:nvSpPr>
          <p:spPr>
            <a:xfrm>
              <a:off x="6376487" y="393244"/>
              <a:ext cx="31263" cy="31252"/>
            </a:xfrm>
            <a:custGeom>
              <a:avLst/>
              <a:gdLst>
                <a:gd name="connsiteX0" fmla="*/ 0 w 31263"/>
                <a:gd name="connsiteY0" fmla="*/ 15626 h 31252"/>
                <a:gd name="connsiteX1" fmla="*/ 15632 w 31263"/>
                <a:gd name="connsiteY1" fmla="*/ 31252 h 31252"/>
                <a:gd name="connsiteX2" fmla="*/ 31263 w 31263"/>
                <a:gd name="connsiteY2" fmla="*/ 15626 h 31252"/>
                <a:gd name="connsiteX3" fmla="*/ 15632 w 31263"/>
                <a:gd name="connsiteY3" fmla="*/ 0 h 31252"/>
                <a:gd name="connsiteX4" fmla="*/ 0 w 31263"/>
                <a:gd name="connsiteY4" fmla="*/ 15626 h 3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3" h="31252">
                  <a:moveTo>
                    <a:pt x="0" y="15626"/>
                  </a:moveTo>
                  <a:cubicBezTo>
                    <a:pt x="0" y="24228"/>
                    <a:pt x="7027" y="31252"/>
                    <a:pt x="15632" y="31252"/>
                  </a:cubicBezTo>
                  <a:cubicBezTo>
                    <a:pt x="24236" y="31252"/>
                    <a:pt x="31263" y="24228"/>
                    <a:pt x="31263" y="15626"/>
                  </a:cubicBezTo>
                  <a:cubicBezTo>
                    <a:pt x="31263" y="7025"/>
                    <a:pt x="24236" y="0"/>
                    <a:pt x="15632" y="0"/>
                  </a:cubicBezTo>
                  <a:cubicBezTo>
                    <a:pt x="7027" y="0"/>
                    <a:pt x="0" y="7025"/>
                    <a:pt x="0" y="156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74EFD6ED-CA84-4728-55D0-A18AE734666C}"/>
                </a:ext>
              </a:extLst>
            </p:cNvPr>
            <p:cNvSpPr/>
            <p:nvPr/>
          </p:nvSpPr>
          <p:spPr>
            <a:xfrm>
              <a:off x="6375483" y="851560"/>
              <a:ext cx="32984" cy="32972"/>
            </a:xfrm>
            <a:custGeom>
              <a:avLst/>
              <a:gdLst>
                <a:gd name="connsiteX0" fmla="*/ 0 w 32984"/>
                <a:gd name="connsiteY0" fmla="*/ 16486 h 32972"/>
                <a:gd name="connsiteX1" fmla="*/ 16492 w 32984"/>
                <a:gd name="connsiteY1" fmla="*/ 32972 h 32972"/>
                <a:gd name="connsiteX2" fmla="*/ 32985 w 32984"/>
                <a:gd name="connsiteY2" fmla="*/ 16486 h 32972"/>
                <a:gd name="connsiteX3" fmla="*/ 16492 w 32984"/>
                <a:gd name="connsiteY3" fmla="*/ 0 h 32972"/>
                <a:gd name="connsiteX4" fmla="*/ 0 w 32984"/>
                <a:gd name="connsiteY4" fmla="*/ 16486 h 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84" h="32972">
                  <a:moveTo>
                    <a:pt x="0" y="16486"/>
                  </a:moveTo>
                  <a:cubicBezTo>
                    <a:pt x="0" y="25661"/>
                    <a:pt x="7458" y="32972"/>
                    <a:pt x="16492" y="32972"/>
                  </a:cubicBezTo>
                  <a:cubicBezTo>
                    <a:pt x="25527" y="32972"/>
                    <a:pt x="32985" y="25518"/>
                    <a:pt x="32985" y="16486"/>
                  </a:cubicBezTo>
                  <a:cubicBezTo>
                    <a:pt x="32985" y="7455"/>
                    <a:pt x="25527" y="0"/>
                    <a:pt x="16492" y="0"/>
                  </a:cubicBezTo>
                  <a:cubicBezTo>
                    <a:pt x="7458" y="0"/>
                    <a:pt x="0" y="7455"/>
                    <a:pt x="0" y="1648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D1063481-65ED-1553-34A5-2E85883D1FE4}"/>
                </a:ext>
              </a:extLst>
            </p:cNvPr>
            <p:cNvSpPr/>
            <p:nvPr/>
          </p:nvSpPr>
          <p:spPr>
            <a:xfrm>
              <a:off x="6374479" y="1320055"/>
              <a:ext cx="34992" cy="34979"/>
            </a:xfrm>
            <a:custGeom>
              <a:avLst/>
              <a:gdLst>
                <a:gd name="connsiteX0" fmla="*/ 0 w 34992"/>
                <a:gd name="connsiteY0" fmla="*/ 17490 h 34979"/>
                <a:gd name="connsiteX1" fmla="*/ 17496 w 34992"/>
                <a:gd name="connsiteY1" fmla="*/ 34979 h 34979"/>
                <a:gd name="connsiteX2" fmla="*/ 34992 w 34992"/>
                <a:gd name="connsiteY2" fmla="*/ 17490 h 34979"/>
                <a:gd name="connsiteX3" fmla="*/ 17496 w 34992"/>
                <a:gd name="connsiteY3" fmla="*/ 0 h 34979"/>
                <a:gd name="connsiteX4" fmla="*/ 0 w 34992"/>
                <a:gd name="connsiteY4" fmla="*/ 17490 h 3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92" h="34979">
                  <a:moveTo>
                    <a:pt x="0" y="17490"/>
                  </a:moveTo>
                  <a:cubicBezTo>
                    <a:pt x="0" y="27095"/>
                    <a:pt x="7888" y="34979"/>
                    <a:pt x="17496" y="34979"/>
                  </a:cubicBezTo>
                  <a:cubicBezTo>
                    <a:pt x="27105" y="34979"/>
                    <a:pt x="34992" y="27095"/>
                    <a:pt x="34992" y="17490"/>
                  </a:cubicBezTo>
                  <a:cubicBezTo>
                    <a:pt x="34992" y="7885"/>
                    <a:pt x="27105" y="0"/>
                    <a:pt x="17496" y="0"/>
                  </a:cubicBezTo>
                  <a:cubicBezTo>
                    <a:pt x="7888" y="0"/>
                    <a:pt x="0" y="7885"/>
                    <a:pt x="0" y="1749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5F075AD8-6DD8-3507-7245-116599B8195B}"/>
                </a:ext>
              </a:extLst>
            </p:cNvPr>
            <p:cNvSpPr/>
            <p:nvPr/>
          </p:nvSpPr>
          <p:spPr>
            <a:xfrm>
              <a:off x="6373475" y="1854782"/>
              <a:ext cx="36999" cy="36986"/>
            </a:xfrm>
            <a:custGeom>
              <a:avLst/>
              <a:gdLst>
                <a:gd name="connsiteX0" fmla="*/ 0 w 36999"/>
                <a:gd name="connsiteY0" fmla="*/ 18493 h 36986"/>
                <a:gd name="connsiteX1" fmla="*/ 18500 w 36999"/>
                <a:gd name="connsiteY1" fmla="*/ 36986 h 36986"/>
                <a:gd name="connsiteX2" fmla="*/ 37000 w 36999"/>
                <a:gd name="connsiteY2" fmla="*/ 18493 h 36986"/>
                <a:gd name="connsiteX3" fmla="*/ 18500 w 36999"/>
                <a:gd name="connsiteY3" fmla="*/ 0 h 36986"/>
                <a:gd name="connsiteX4" fmla="*/ 0 w 36999"/>
                <a:gd name="connsiteY4" fmla="*/ 18493 h 3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99" h="36986">
                  <a:moveTo>
                    <a:pt x="0" y="18493"/>
                  </a:moveTo>
                  <a:cubicBezTo>
                    <a:pt x="0" y="28672"/>
                    <a:pt x="8318" y="36986"/>
                    <a:pt x="18500" y="36986"/>
                  </a:cubicBezTo>
                  <a:cubicBezTo>
                    <a:pt x="28682" y="36986"/>
                    <a:pt x="37000" y="28672"/>
                    <a:pt x="37000" y="18493"/>
                  </a:cubicBezTo>
                  <a:cubicBezTo>
                    <a:pt x="37000" y="8315"/>
                    <a:pt x="28682" y="0"/>
                    <a:pt x="18500" y="0"/>
                  </a:cubicBezTo>
                  <a:cubicBezTo>
                    <a:pt x="8318" y="0"/>
                    <a:pt x="0" y="8315"/>
                    <a:pt x="0" y="1849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1A6FE295-AEEC-7FA3-3394-72AECCDB4C7A}"/>
                </a:ext>
              </a:extLst>
            </p:cNvPr>
            <p:cNvSpPr/>
            <p:nvPr/>
          </p:nvSpPr>
          <p:spPr>
            <a:xfrm>
              <a:off x="6372615" y="2396533"/>
              <a:ext cx="39007" cy="38993"/>
            </a:xfrm>
            <a:custGeom>
              <a:avLst/>
              <a:gdLst>
                <a:gd name="connsiteX0" fmla="*/ 0 w 39007"/>
                <a:gd name="connsiteY0" fmla="*/ 19497 h 38993"/>
                <a:gd name="connsiteX1" fmla="*/ 19504 w 39007"/>
                <a:gd name="connsiteY1" fmla="*/ 38993 h 38993"/>
                <a:gd name="connsiteX2" fmla="*/ 39008 w 39007"/>
                <a:gd name="connsiteY2" fmla="*/ 19497 h 38993"/>
                <a:gd name="connsiteX3" fmla="*/ 19504 w 39007"/>
                <a:gd name="connsiteY3" fmla="*/ 0 h 38993"/>
                <a:gd name="connsiteX4" fmla="*/ 0 w 39007"/>
                <a:gd name="connsiteY4" fmla="*/ 19497 h 3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07" h="38993">
                  <a:moveTo>
                    <a:pt x="0" y="19497"/>
                  </a:moveTo>
                  <a:cubicBezTo>
                    <a:pt x="0" y="30249"/>
                    <a:pt x="8748" y="38993"/>
                    <a:pt x="19504" y="38993"/>
                  </a:cubicBezTo>
                  <a:cubicBezTo>
                    <a:pt x="30259" y="38993"/>
                    <a:pt x="39008" y="30249"/>
                    <a:pt x="39008" y="19497"/>
                  </a:cubicBezTo>
                  <a:cubicBezTo>
                    <a:pt x="39008" y="8745"/>
                    <a:pt x="30259" y="0"/>
                    <a:pt x="19504" y="0"/>
                  </a:cubicBezTo>
                  <a:cubicBezTo>
                    <a:pt x="8748" y="0"/>
                    <a:pt x="0" y="8745"/>
                    <a:pt x="0" y="1949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BF41A0A8-D37D-171F-AC61-209659E42F41}"/>
                </a:ext>
              </a:extLst>
            </p:cNvPr>
            <p:cNvSpPr/>
            <p:nvPr/>
          </p:nvSpPr>
          <p:spPr>
            <a:xfrm>
              <a:off x="6371611" y="2900294"/>
              <a:ext cx="41015" cy="41000"/>
            </a:xfrm>
            <a:custGeom>
              <a:avLst/>
              <a:gdLst>
                <a:gd name="connsiteX0" fmla="*/ 0 w 41015"/>
                <a:gd name="connsiteY0" fmla="*/ 20500 h 41000"/>
                <a:gd name="connsiteX1" fmla="*/ 20508 w 41015"/>
                <a:gd name="connsiteY1" fmla="*/ 41000 h 41000"/>
                <a:gd name="connsiteX2" fmla="*/ 41015 w 41015"/>
                <a:gd name="connsiteY2" fmla="*/ 20500 h 41000"/>
                <a:gd name="connsiteX3" fmla="*/ 20508 w 41015"/>
                <a:gd name="connsiteY3" fmla="*/ 0 h 41000"/>
                <a:gd name="connsiteX4" fmla="*/ 0 w 41015"/>
                <a:gd name="connsiteY4" fmla="*/ 20500 h 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15" h="41000">
                  <a:moveTo>
                    <a:pt x="0" y="20500"/>
                  </a:moveTo>
                  <a:cubicBezTo>
                    <a:pt x="0" y="31826"/>
                    <a:pt x="9178" y="41000"/>
                    <a:pt x="20508" y="41000"/>
                  </a:cubicBezTo>
                  <a:cubicBezTo>
                    <a:pt x="31837" y="41000"/>
                    <a:pt x="41015" y="31826"/>
                    <a:pt x="41015" y="20500"/>
                  </a:cubicBezTo>
                  <a:cubicBezTo>
                    <a:pt x="41015" y="9175"/>
                    <a:pt x="31837" y="0"/>
                    <a:pt x="20508" y="0"/>
                  </a:cubicBezTo>
                  <a:cubicBezTo>
                    <a:pt x="9178" y="0"/>
                    <a:pt x="0" y="9175"/>
                    <a:pt x="0" y="2050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D45A8E5A-4D66-B03C-CEB2-2A717249FA0B}"/>
                </a:ext>
              </a:extLst>
            </p:cNvPr>
            <p:cNvSpPr/>
            <p:nvPr/>
          </p:nvSpPr>
          <p:spPr>
            <a:xfrm>
              <a:off x="6370607" y="3418821"/>
              <a:ext cx="42736" cy="42720"/>
            </a:xfrm>
            <a:custGeom>
              <a:avLst/>
              <a:gdLst>
                <a:gd name="connsiteX0" fmla="*/ 0 w 42736"/>
                <a:gd name="connsiteY0" fmla="*/ 21360 h 42720"/>
                <a:gd name="connsiteX1" fmla="*/ 21368 w 42736"/>
                <a:gd name="connsiteY1" fmla="*/ 42721 h 42720"/>
                <a:gd name="connsiteX2" fmla="*/ 42736 w 42736"/>
                <a:gd name="connsiteY2" fmla="*/ 21360 h 42720"/>
                <a:gd name="connsiteX3" fmla="*/ 21368 w 42736"/>
                <a:gd name="connsiteY3" fmla="*/ 0 h 42720"/>
                <a:gd name="connsiteX4" fmla="*/ 0 w 42736"/>
                <a:gd name="connsiteY4" fmla="*/ 21360 h 4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36" h="42720">
                  <a:moveTo>
                    <a:pt x="0" y="21360"/>
                  </a:moveTo>
                  <a:cubicBezTo>
                    <a:pt x="0" y="33116"/>
                    <a:pt x="9609" y="42721"/>
                    <a:pt x="21368" y="42721"/>
                  </a:cubicBezTo>
                  <a:cubicBezTo>
                    <a:pt x="33128" y="42721"/>
                    <a:pt x="42736" y="33116"/>
                    <a:pt x="42736" y="21360"/>
                  </a:cubicBezTo>
                  <a:cubicBezTo>
                    <a:pt x="42736" y="9605"/>
                    <a:pt x="33128" y="0"/>
                    <a:pt x="21368" y="0"/>
                  </a:cubicBezTo>
                  <a:cubicBezTo>
                    <a:pt x="9609" y="0"/>
                    <a:pt x="0" y="9605"/>
                    <a:pt x="0" y="2136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CB97A263-09B2-E79B-7D81-5301E5B46F29}"/>
                </a:ext>
              </a:extLst>
            </p:cNvPr>
            <p:cNvSpPr/>
            <p:nvPr/>
          </p:nvSpPr>
          <p:spPr>
            <a:xfrm>
              <a:off x="6369603" y="3937061"/>
              <a:ext cx="44743" cy="44727"/>
            </a:xfrm>
            <a:custGeom>
              <a:avLst/>
              <a:gdLst>
                <a:gd name="connsiteX0" fmla="*/ 0 w 44743"/>
                <a:gd name="connsiteY0" fmla="*/ 22364 h 44727"/>
                <a:gd name="connsiteX1" fmla="*/ 22372 w 44743"/>
                <a:gd name="connsiteY1" fmla="*/ 44728 h 44727"/>
                <a:gd name="connsiteX2" fmla="*/ 44744 w 44743"/>
                <a:gd name="connsiteY2" fmla="*/ 22364 h 44727"/>
                <a:gd name="connsiteX3" fmla="*/ 22372 w 44743"/>
                <a:gd name="connsiteY3" fmla="*/ 0 h 44727"/>
                <a:gd name="connsiteX4" fmla="*/ 0 w 44743"/>
                <a:gd name="connsiteY4" fmla="*/ 22364 h 4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3" h="44727">
                  <a:moveTo>
                    <a:pt x="0" y="22364"/>
                  </a:moveTo>
                  <a:cubicBezTo>
                    <a:pt x="0" y="34693"/>
                    <a:pt x="10039" y="44728"/>
                    <a:pt x="22372" y="44728"/>
                  </a:cubicBezTo>
                  <a:cubicBezTo>
                    <a:pt x="34706" y="44728"/>
                    <a:pt x="44744" y="34693"/>
                    <a:pt x="44744" y="22364"/>
                  </a:cubicBezTo>
                  <a:cubicBezTo>
                    <a:pt x="44744" y="10035"/>
                    <a:pt x="34706" y="0"/>
                    <a:pt x="22372" y="0"/>
                  </a:cubicBezTo>
                  <a:cubicBezTo>
                    <a:pt x="10039" y="0"/>
                    <a:pt x="0" y="10035"/>
                    <a:pt x="0" y="2236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B4A052B1-7A9F-AF7A-03A9-CFAA87D3D836}"/>
                </a:ext>
              </a:extLst>
            </p:cNvPr>
            <p:cNvSpPr/>
            <p:nvPr/>
          </p:nvSpPr>
          <p:spPr>
            <a:xfrm>
              <a:off x="6368600" y="4455302"/>
              <a:ext cx="46751" cy="46734"/>
            </a:xfrm>
            <a:custGeom>
              <a:avLst/>
              <a:gdLst>
                <a:gd name="connsiteX0" fmla="*/ 0 w 46751"/>
                <a:gd name="connsiteY0" fmla="*/ 23367 h 46734"/>
                <a:gd name="connsiteX1" fmla="*/ 23376 w 46751"/>
                <a:gd name="connsiteY1" fmla="*/ 46735 h 46734"/>
                <a:gd name="connsiteX2" fmla="*/ 46752 w 46751"/>
                <a:gd name="connsiteY2" fmla="*/ 23367 h 46734"/>
                <a:gd name="connsiteX3" fmla="*/ 23376 w 46751"/>
                <a:gd name="connsiteY3" fmla="*/ 0 h 46734"/>
                <a:gd name="connsiteX4" fmla="*/ 0 w 46751"/>
                <a:gd name="connsiteY4" fmla="*/ 23367 h 4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51" h="46734">
                  <a:moveTo>
                    <a:pt x="0" y="23367"/>
                  </a:moveTo>
                  <a:cubicBezTo>
                    <a:pt x="0" y="36270"/>
                    <a:pt x="10469" y="46735"/>
                    <a:pt x="23376" y="46735"/>
                  </a:cubicBezTo>
                  <a:cubicBezTo>
                    <a:pt x="36283" y="46735"/>
                    <a:pt x="46752" y="36270"/>
                    <a:pt x="46752" y="23367"/>
                  </a:cubicBezTo>
                  <a:cubicBezTo>
                    <a:pt x="46752" y="10465"/>
                    <a:pt x="36283" y="0"/>
                    <a:pt x="23376" y="0"/>
                  </a:cubicBezTo>
                  <a:cubicBezTo>
                    <a:pt x="10469" y="0"/>
                    <a:pt x="0" y="10465"/>
                    <a:pt x="0" y="2336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C69088AD-DA59-0CA9-DEBF-CBB53E27709D}"/>
                </a:ext>
              </a:extLst>
            </p:cNvPr>
            <p:cNvSpPr/>
            <p:nvPr/>
          </p:nvSpPr>
          <p:spPr>
            <a:xfrm>
              <a:off x="6367739" y="4982000"/>
              <a:ext cx="48759" cy="48742"/>
            </a:xfrm>
            <a:custGeom>
              <a:avLst/>
              <a:gdLst>
                <a:gd name="connsiteX0" fmla="*/ 0 w 48759"/>
                <a:gd name="connsiteY0" fmla="*/ 24371 h 48742"/>
                <a:gd name="connsiteX1" fmla="*/ 24380 w 48759"/>
                <a:gd name="connsiteY1" fmla="*/ 48742 h 48742"/>
                <a:gd name="connsiteX2" fmla="*/ 48760 w 48759"/>
                <a:gd name="connsiteY2" fmla="*/ 24371 h 48742"/>
                <a:gd name="connsiteX3" fmla="*/ 24380 w 48759"/>
                <a:gd name="connsiteY3" fmla="*/ 0 h 48742"/>
                <a:gd name="connsiteX4" fmla="*/ 0 w 48759"/>
                <a:gd name="connsiteY4" fmla="*/ 24371 h 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59" h="48742">
                  <a:moveTo>
                    <a:pt x="0" y="24371"/>
                  </a:moveTo>
                  <a:cubicBezTo>
                    <a:pt x="0" y="37847"/>
                    <a:pt x="10899" y="48742"/>
                    <a:pt x="24380" y="48742"/>
                  </a:cubicBezTo>
                  <a:cubicBezTo>
                    <a:pt x="37861" y="48742"/>
                    <a:pt x="48760" y="37847"/>
                    <a:pt x="48760" y="24371"/>
                  </a:cubicBezTo>
                  <a:cubicBezTo>
                    <a:pt x="48760" y="10895"/>
                    <a:pt x="37861" y="0"/>
                    <a:pt x="24380" y="0"/>
                  </a:cubicBezTo>
                  <a:cubicBezTo>
                    <a:pt x="10899" y="0"/>
                    <a:pt x="0" y="10895"/>
                    <a:pt x="0" y="2437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5A928CBA-D1E3-12B7-582F-B8990C7593D9}"/>
                </a:ext>
              </a:extLst>
            </p:cNvPr>
            <p:cNvSpPr/>
            <p:nvPr/>
          </p:nvSpPr>
          <p:spPr>
            <a:xfrm>
              <a:off x="6366735" y="5508985"/>
              <a:ext cx="50480" cy="50461"/>
            </a:xfrm>
            <a:custGeom>
              <a:avLst/>
              <a:gdLst>
                <a:gd name="connsiteX0" fmla="*/ 0 w 50480"/>
                <a:gd name="connsiteY0" fmla="*/ 25231 h 50461"/>
                <a:gd name="connsiteX1" fmla="*/ 25240 w 50480"/>
                <a:gd name="connsiteY1" fmla="*/ 50462 h 50461"/>
                <a:gd name="connsiteX2" fmla="*/ 50480 w 50480"/>
                <a:gd name="connsiteY2" fmla="*/ 25231 h 50461"/>
                <a:gd name="connsiteX3" fmla="*/ 25240 w 50480"/>
                <a:gd name="connsiteY3" fmla="*/ 0 h 50461"/>
                <a:gd name="connsiteX4" fmla="*/ 0 w 50480"/>
                <a:gd name="connsiteY4" fmla="*/ 25231 h 5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1">
                  <a:moveTo>
                    <a:pt x="0" y="25231"/>
                  </a:moveTo>
                  <a:cubicBezTo>
                    <a:pt x="0" y="39137"/>
                    <a:pt x="11329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29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50A91FFD-EAED-92E3-A513-C287A3391EE6}"/>
                </a:ext>
              </a:extLst>
            </p:cNvPr>
            <p:cNvSpPr/>
            <p:nvPr/>
          </p:nvSpPr>
          <p:spPr>
            <a:xfrm>
              <a:off x="6366735" y="5954830"/>
              <a:ext cx="50480" cy="50461"/>
            </a:xfrm>
            <a:custGeom>
              <a:avLst/>
              <a:gdLst>
                <a:gd name="connsiteX0" fmla="*/ 0 w 50480"/>
                <a:gd name="connsiteY0" fmla="*/ 25231 h 50461"/>
                <a:gd name="connsiteX1" fmla="*/ 25240 w 50480"/>
                <a:gd name="connsiteY1" fmla="*/ 50462 h 50461"/>
                <a:gd name="connsiteX2" fmla="*/ 50480 w 50480"/>
                <a:gd name="connsiteY2" fmla="*/ 25231 h 50461"/>
                <a:gd name="connsiteX3" fmla="*/ 25240 w 50480"/>
                <a:gd name="connsiteY3" fmla="*/ 0 h 50461"/>
                <a:gd name="connsiteX4" fmla="*/ 0 w 50480"/>
                <a:gd name="connsiteY4" fmla="*/ 25231 h 5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1">
                  <a:moveTo>
                    <a:pt x="0" y="25231"/>
                  </a:moveTo>
                  <a:cubicBezTo>
                    <a:pt x="0" y="39137"/>
                    <a:pt x="11329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29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01569A11-FCCC-855E-343F-BD21B7B2EF7D}"/>
                </a:ext>
              </a:extLst>
            </p:cNvPr>
            <p:cNvSpPr/>
            <p:nvPr/>
          </p:nvSpPr>
          <p:spPr>
            <a:xfrm>
              <a:off x="6366735" y="6440241"/>
              <a:ext cx="50480" cy="50462"/>
            </a:xfrm>
            <a:custGeom>
              <a:avLst/>
              <a:gdLst>
                <a:gd name="connsiteX0" fmla="*/ 0 w 50480"/>
                <a:gd name="connsiteY0" fmla="*/ 25231 h 50462"/>
                <a:gd name="connsiteX1" fmla="*/ 25240 w 50480"/>
                <a:gd name="connsiteY1" fmla="*/ 50462 h 50462"/>
                <a:gd name="connsiteX2" fmla="*/ 50480 w 50480"/>
                <a:gd name="connsiteY2" fmla="*/ 25231 h 50462"/>
                <a:gd name="connsiteX3" fmla="*/ 25240 w 50480"/>
                <a:gd name="connsiteY3" fmla="*/ 0 h 50462"/>
                <a:gd name="connsiteX4" fmla="*/ 0 w 50480"/>
                <a:gd name="connsiteY4" fmla="*/ 25231 h 5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2">
                  <a:moveTo>
                    <a:pt x="0" y="25231"/>
                  </a:moveTo>
                  <a:cubicBezTo>
                    <a:pt x="0" y="39137"/>
                    <a:pt x="11329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29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AD3C8C5A-C0BE-5181-A4F6-0EDA67F5F523}"/>
                </a:ext>
              </a:extLst>
            </p:cNvPr>
            <p:cNvSpPr/>
            <p:nvPr/>
          </p:nvSpPr>
          <p:spPr>
            <a:xfrm>
              <a:off x="5831240" y="390950"/>
              <a:ext cx="35852" cy="35839"/>
            </a:xfrm>
            <a:custGeom>
              <a:avLst/>
              <a:gdLst>
                <a:gd name="connsiteX0" fmla="*/ 0 w 35852"/>
                <a:gd name="connsiteY0" fmla="*/ 17920 h 35839"/>
                <a:gd name="connsiteX1" fmla="*/ 17926 w 35852"/>
                <a:gd name="connsiteY1" fmla="*/ 35840 h 35839"/>
                <a:gd name="connsiteX2" fmla="*/ 35853 w 35852"/>
                <a:gd name="connsiteY2" fmla="*/ 17920 h 35839"/>
                <a:gd name="connsiteX3" fmla="*/ 17926 w 35852"/>
                <a:gd name="connsiteY3" fmla="*/ 0 h 35839"/>
                <a:gd name="connsiteX4" fmla="*/ 0 w 35852"/>
                <a:gd name="connsiteY4" fmla="*/ 1792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2" h="35839">
                  <a:moveTo>
                    <a:pt x="0" y="17920"/>
                  </a:moveTo>
                  <a:cubicBezTo>
                    <a:pt x="0" y="27812"/>
                    <a:pt x="8031" y="35840"/>
                    <a:pt x="17926" y="35840"/>
                  </a:cubicBezTo>
                  <a:cubicBezTo>
                    <a:pt x="27822" y="35840"/>
                    <a:pt x="35853" y="27812"/>
                    <a:pt x="35853" y="17920"/>
                  </a:cubicBezTo>
                  <a:cubicBezTo>
                    <a:pt x="35853" y="8028"/>
                    <a:pt x="27822" y="0"/>
                    <a:pt x="17926" y="0"/>
                  </a:cubicBezTo>
                  <a:cubicBezTo>
                    <a:pt x="8031" y="0"/>
                    <a:pt x="0" y="8028"/>
                    <a:pt x="0" y="179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135495B-B3DB-379B-9A8C-E5FF609C8570}"/>
                </a:ext>
              </a:extLst>
            </p:cNvPr>
            <p:cNvSpPr/>
            <p:nvPr/>
          </p:nvSpPr>
          <p:spPr>
            <a:xfrm>
              <a:off x="5830237" y="849267"/>
              <a:ext cx="37573" cy="37559"/>
            </a:xfrm>
            <a:custGeom>
              <a:avLst/>
              <a:gdLst>
                <a:gd name="connsiteX0" fmla="*/ 0 w 37573"/>
                <a:gd name="connsiteY0" fmla="*/ 18780 h 37559"/>
                <a:gd name="connsiteX1" fmla="*/ 18787 w 37573"/>
                <a:gd name="connsiteY1" fmla="*/ 37560 h 37559"/>
                <a:gd name="connsiteX2" fmla="*/ 37573 w 37573"/>
                <a:gd name="connsiteY2" fmla="*/ 18780 h 37559"/>
                <a:gd name="connsiteX3" fmla="*/ 18787 w 37573"/>
                <a:gd name="connsiteY3" fmla="*/ 0 h 37559"/>
                <a:gd name="connsiteX4" fmla="*/ 0 w 37573"/>
                <a:gd name="connsiteY4" fmla="*/ 18780 h 3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73" h="37559">
                  <a:moveTo>
                    <a:pt x="0" y="18780"/>
                  </a:moveTo>
                  <a:cubicBezTo>
                    <a:pt x="0" y="29102"/>
                    <a:pt x="8461" y="37560"/>
                    <a:pt x="18787" y="37560"/>
                  </a:cubicBezTo>
                  <a:cubicBezTo>
                    <a:pt x="29112" y="37560"/>
                    <a:pt x="37573" y="29102"/>
                    <a:pt x="37573" y="18780"/>
                  </a:cubicBezTo>
                  <a:cubicBezTo>
                    <a:pt x="37573" y="8458"/>
                    <a:pt x="29112" y="0"/>
                    <a:pt x="18787" y="0"/>
                  </a:cubicBezTo>
                  <a:cubicBezTo>
                    <a:pt x="8461" y="0"/>
                    <a:pt x="0" y="8458"/>
                    <a:pt x="0" y="1878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44776A75-CF60-0081-C89E-0790CFD4E001}"/>
                </a:ext>
              </a:extLst>
            </p:cNvPr>
            <p:cNvSpPr/>
            <p:nvPr/>
          </p:nvSpPr>
          <p:spPr>
            <a:xfrm>
              <a:off x="5829376" y="1317905"/>
              <a:ext cx="39294" cy="39280"/>
            </a:xfrm>
            <a:custGeom>
              <a:avLst/>
              <a:gdLst>
                <a:gd name="connsiteX0" fmla="*/ 0 w 39294"/>
                <a:gd name="connsiteY0" fmla="*/ 19640 h 39280"/>
                <a:gd name="connsiteX1" fmla="*/ 19647 w 39294"/>
                <a:gd name="connsiteY1" fmla="*/ 39280 h 39280"/>
                <a:gd name="connsiteX2" fmla="*/ 39294 w 39294"/>
                <a:gd name="connsiteY2" fmla="*/ 19640 h 39280"/>
                <a:gd name="connsiteX3" fmla="*/ 19647 w 39294"/>
                <a:gd name="connsiteY3" fmla="*/ 0 h 39280"/>
                <a:gd name="connsiteX4" fmla="*/ 0 w 39294"/>
                <a:gd name="connsiteY4" fmla="*/ 19640 h 3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4" h="39280">
                  <a:moveTo>
                    <a:pt x="0" y="19640"/>
                  </a:moveTo>
                  <a:cubicBezTo>
                    <a:pt x="0" y="30535"/>
                    <a:pt x="8748" y="39280"/>
                    <a:pt x="19647" y="39280"/>
                  </a:cubicBezTo>
                  <a:cubicBezTo>
                    <a:pt x="30546" y="39280"/>
                    <a:pt x="39294" y="30535"/>
                    <a:pt x="39294" y="19640"/>
                  </a:cubicBezTo>
                  <a:cubicBezTo>
                    <a:pt x="39294" y="8745"/>
                    <a:pt x="30546" y="0"/>
                    <a:pt x="19647" y="0"/>
                  </a:cubicBezTo>
                  <a:cubicBezTo>
                    <a:pt x="8748" y="0"/>
                    <a:pt x="0" y="8745"/>
                    <a:pt x="0" y="1964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55218AD1-79E6-1DA5-8DF8-533DE7EA5C17}"/>
                </a:ext>
              </a:extLst>
            </p:cNvPr>
            <p:cNvSpPr/>
            <p:nvPr/>
          </p:nvSpPr>
          <p:spPr>
            <a:xfrm>
              <a:off x="5828516" y="1852775"/>
              <a:ext cx="41015" cy="41000"/>
            </a:xfrm>
            <a:custGeom>
              <a:avLst/>
              <a:gdLst>
                <a:gd name="connsiteX0" fmla="*/ 0 w 41015"/>
                <a:gd name="connsiteY0" fmla="*/ 20500 h 41000"/>
                <a:gd name="connsiteX1" fmla="*/ 20508 w 41015"/>
                <a:gd name="connsiteY1" fmla="*/ 41000 h 41000"/>
                <a:gd name="connsiteX2" fmla="*/ 41015 w 41015"/>
                <a:gd name="connsiteY2" fmla="*/ 20500 h 41000"/>
                <a:gd name="connsiteX3" fmla="*/ 20508 w 41015"/>
                <a:gd name="connsiteY3" fmla="*/ 0 h 41000"/>
                <a:gd name="connsiteX4" fmla="*/ 0 w 41015"/>
                <a:gd name="connsiteY4" fmla="*/ 20500 h 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15" h="41000">
                  <a:moveTo>
                    <a:pt x="0" y="20500"/>
                  </a:moveTo>
                  <a:cubicBezTo>
                    <a:pt x="0" y="31825"/>
                    <a:pt x="9178" y="41000"/>
                    <a:pt x="20508" y="41000"/>
                  </a:cubicBezTo>
                  <a:cubicBezTo>
                    <a:pt x="31837" y="41000"/>
                    <a:pt x="41015" y="31825"/>
                    <a:pt x="41015" y="20500"/>
                  </a:cubicBezTo>
                  <a:cubicBezTo>
                    <a:pt x="41015" y="9175"/>
                    <a:pt x="31837" y="0"/>
                    <a:pt x="20508" y="0"/>
                  </a:cubicBezTo>
                  <a:cubicBezTo>
                    <a:pt x="9178" y="0"/>
                    <a:pt x="0" y="9175"/>
                    <a:pt x="0" y="2050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ED13EFB6-C631-3352-0719-2B35B47274A4}"/>
                </a:ext>
              </a:extLst>
            </p:cNvPr>
            <p:cNvSpPr/>
            <p:nvPr/>
          </p:nvSpPr>
          <p:spPr>
            <a:xfrm>
              <a:off x="5827655" y="2394669"/>
              <a:ext cx="42736" cy="42720"/>
            </a:xfrm>
            <a:custGeom>
              <a:avLst/>
              <a:gdLst>
                <a:gd name="connsiteX0" fmla="*/ 0 w 42736"/>
                <a:gd name="connsiteY0" fmla="*/ 21360 h 42720"/>
                <a:gd name="connsiteX1" fmla="*/ 21368 w 42736"/>
                <a:gd name="connsiteY1" fmla="*/ 42721 h 42720"/>
                <a:gd name="connsiteX2" fmla="*/ 42736 w 42736"/>
                <a:gd name="connsiteY2" fmla="*/ 21360 h 42720"/>
                <a:gd name="connsiteX3" fmla="*/ 21368 w 42736"/>
                <a:gd name="connsiteY3" fmla="*/ 0 h 42720"/>
                <a:gd name="connsiteX4" fmla="*/ 0 w 42736"/>
                <a:gd name="connsiteY4" fmla="*/ 21360 h 4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36" h="42720">
                  <a:moveTo>
                    <a:pt x="0" y="21360"/>
                  </a:moveTo>
                  <a:cubicBezTo>
                    <a:pt x="0" y="33116"/>
                    <a:pt x="9608" y="42721"/>
                    <a:pt x="21368" y="42721"/>
                  </a:cubicBezTo>
                  <a:cubicBezTo>
                    <a:pt x="33128" y="42721"/>
                    <a:pt x="42736" y="33116"/>
                    <a:pt x="42736" y="21360"/>
                  </a:cubicBezTo>
                  <a:cubicBezTo>
                    <a:pt x="42736" y="9605"/>
                    <a:pt x="33128" y="0"/>
                    <a:pt x="21368" y="0"/>
                  </a:cubicBezTo>
                  <a:cubicBezTo>
                    <a:pt x="9608" y="0"/>
                    <a:pt x="0" y="9605"/>
                    <a:pt x="0" y="2136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D2CAD0DE-52EB-6FC6-4149-352EA9B80299}"/>
                </a:ext>
              </a:extLst>
            </p:cNvPr>
            <p:cNvSpPr/>
            <p:nvPr/>
          </p:nvSpPr>
          <p:spPr>
            <a:xfrm>
              <a:off x="5826795" y="2898574"/>
              <a:ext cx="44456" cy="44441"/>
            </a:xfrm>
            <a:custGeom>
              <a:avLst/>
              <a:gdLst>
                <a:gd name="connsiteX0" fmla="*/ 0 w 44456"/>
                <a:gd name="connsiteY0" fmla="*/ 22221 h 44441"/>
                <a:gd name="connsiteX1" fmla="*/ 22228 w 44456"/>
                <a:gd name="connsiteY1" fmla="*/ 44441 h 44441"/>
                <a:gd name="connsiteX2" fmla="*/ 44457 w 44456"/>
                <a:gd name="connsiteY2" fmla="*/ 22221 h 44441"/>
                <a:gd name="connsiteX3" fmla="*/ 22228 w 44456"/>
                <a:gd name="connsiteY3" fmla="*/ 0 h 44441"/>
                <a:gd name="connsiteX4" fmla="*/ 0 w 44456"/>
                <a:gd name="connsiteY4" fmla="*/ 22221 h 4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6" h="44441">
                  <a:moveTo>
                    <a:pt x="0" y="22221"/>
                  </a:moveTo>
                  <a:cubicBezTo>
                    <a:pt x="0" y="34549"/>
                    <a:pt x="10038" y="44441"/>
                    <a:pt x="22228" y="44441"/>
                  </a:cubicBezTo>
                  <a:cubicBezTo>
                    <a:pt x="34418" y="44441"/>
                    <a:pt x="44457" y="34406"/>
                    <a:pt x="44457" y="22221"/>
                  </a:cubicBezTo>
                  <a:cubicBezTo>
                    <a:pt x="44457" y="10035"/>
                    <a:pt x="34418" y="0"/>
                    <a:pt x="22228" y="0"/>
                  </a:cubicBezTo>
                  <a:cubicBezTo>
                    <a:pt x="10038" y="0"/>
                    <a:pt x="0" y="10035"/>
                    <a:pt x="0" y="2222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C1C9AAE7-EC40-C197-6855-6846A0FBD848}"/>
                </a:ext>
              </a:extLst>
            </p:cNvPr>
            <p:cNvSpPr/>
            <p:nvPr/>
          </p:nvSpPr>
          <p:spPr>
            <a:xfrm>
              <a:off x="5825934" y="3417101"/>
              <a:ext cx="46178" cy="46161"/>
            </a:xfrm>
            <a:custGeom>
              <a:avLst/>
              <a:gdLst>
                <a:gd name="connsiteX0" fmla="*/ 0 w 46178"/>
                <a:gd name="connsiteY0" fmla="*/ 23081 h 46161"/>
                <a:gd name="connsiteX1" fmla="*/ 23089 w 46178"/>
                <a:gd name="connsiteY1" fmla="*/ 46161 h 46161"/>
                <a:gd name="connsiteX2" fmla="*/ 46178 w 46178"/>
                <a:gd name="connsiteY2" fmla="*/ 23081 h 46161"/>
                <a:gd name="connsiteX3" fmla="*/ 23089 w 46178"/>
                <a:gd name="connsiteY3" fmla="*/ 0 h 46161"/>
                <a:gd name="connsiteX4" fmla="*/ 0 w 46178"/>
                <a:gd name="connsiteY4" fmla="*/ 23081 h 4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8" h="46161">
                  <a:moveTo>
                    <a:pt x="0" y="23081"/>
                  </a:moveTo>
                  <a:cubicBezTo>
                    <a:pt x="0" y="35840"/>
                    <a:pt x="10326" y="46161"/>
                    <a:pt x="23089" y="46161"/>
                  </a:cubicBezTo>
                  <a:cubicBezTo>
                    <a:pt x="35853" y="46161"/>
                    <a:pt x="46178" y="35840"/>
                    <a:pt x="46178" y="23081"/>
                  </a:cubicBezTo>
                  <a:cubicBezTo>
                    <a:pt x="46178" y="10322"/>
                    <a:pt x="35853" y="0"/>
                    <a:pt x="23089" y="0"/>
                  </a:cubicBezTo>
                  <a:cubicBezTo>
                    <a:pt x="10326" y="0"/>
                    <a:pt x="0" y="10322"/>
                    <a:pt x="0" y="2308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FF614ABE-4E3E-0B44-7764-C36DFDEFFE3E}"/>
                </a:ext>
              </a:extLst>
            </p:cNvPr>
            <p:cNvSpPr/>
            <p:nvPr/>
          </p:nvSpPr>
          <p:spPr>
            <a:xfrm>
              <a:off x="5825073" y="3935341"/>
              <a:ext cx="48186" cy="48168"/>
            </a:xfrm>
            <a:custGeom>
              <a:avLst/>
              <a:gdLst>
                <a:gd name="connsiteX0" fmla="*/ 0 w 48186"/>
                <a:gd name="connsiteY0" fmla="*/ 24084 h 48168"/>
                <a:gd name="connsiteX1" fmla="*/ 24093 w 48186"/>
                <a:gd name="connsiteY1" fmla="*/ 48168 h 48168"/>
                <a:gd name="connsiteX2" fmla="*/ 48186 w 48186"/>
                <a:gd name="connsiteY2" fmla="*/ 24084 h 48168"/>
                <a:gd name="connsiteX3" fmla="*/ 24093 w 48186"/>
                <a:gd name="connsiteY3" fmla="*/ 0 h 48168"/>
                <a:gd name="connsiteX4" fmla="*/ 0 w 48186"/>
                <a:gd name="connsiteY4" fmla="*/ 24084 h 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6" h="48168">
                  <a:moveTo>
                    <a:pt x="0" y="24084"/>
                  </a:moveTo>
                  <a:cubicBezTo>
                    <a:pt x="0" y="37416"/>
                    <a:pt x="10756" y="48168"/>
                    <a:pt x="24093" y="48168"/>
                  </a:cubicBezTo>
                  <a:cubicBezTo>
                    <a:pt x="37430" y="48168"/>
                    <a:pt x="48186" y="37416"/>
                    <a:pt x="48186" y="24084"/>
                  </a:cubicBezTo>
                  <a:cubicBezTo>
                    <a:pt x="48186" y="10752"/>
                    <a:pt x="37430" y="0"/>
                    <a:pt x="24093" y="0"/>
                  </a:cubicBezTo>
                  <a:cubicBezTo>
                    <a:pt x="10756" y="0"/>
                    <a:pt x="0" y="10752"/>
                    <a:pt x="0" y="240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CD9A6670-1652-48C5-2532-3DF07A7D0B8B}"/>
                </a:ext>
              </a:extLst>
            </p:cNvPr>
            <p:cNvSpPr/>
            <p:nvPr/>
          </p:nvSpPr>
          <p:spPr>
            <a:xfrm>
              <a:off x="5824070" y="4453725"/>
              <a:ext cx="49906" cy="49888"/>
            </a:xfrm>
            <a:custGeom>
              <a:avLst/>
              <a:gdLst>
                <a:gd name="connsiteX0" fmla="*/ 0 w 49906"/>
                <a:gd name="connsiteY0" fmla="*/ 24944 h 49888"/>
                <a:gd name="connsiteX1" fmla="*/ 24953 w 49906"/>
                <a:gd name="connsiteY1" fmla="*/ 49888 h 49888"/>
                <a:gd name="connsiteX2" fmla="*/ 49907 w 49906"/>
                <a:gd name="connsiteY2" fmla="*/ 24944 h 49888"/>
                <a:gd name="connsiteX3" fmla="*/ 24953 w 49906"/>
                <a:gd name="connsiteY3" fmla="*/ 0 h 49888"/>
                <a:gd name="connsiteX4" fmla="*/ 0 w 49906"/>
                <a:gd name="connsiteY4" fmla="*/ 24944 h 4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6" h="49888">
                  <a:moveTo>
                    <a:pt x="0" y="24944"/>
                  </a:moveTo>
                  <a:cubicBezTo>
                    <a:pt x="0" y="38706"/>
                    <a:pt x="11186" y="49888"/>
                    <a:pt x="24953" y="49888"/>
                  </a:cubicBezTo>
                  <a:cubicBezTo>
                    <a:pt x="38721" y="49888"/>
                    <a:pt x="49907" y="38706"/>
                    <a:pt x="49907" y="24944"/>
                  </a:cubicBezTo>
                  <a:cubicBezTo>
                    <a:pt x="49907" y="11182"/>
                    <a:pt x="38721" y="0"/>
                    <a:pt x="24953" y="0"/>
                  </a:cubicBezTo>
                  <a:cubicBezTo>
                    <a:pt x="11186" y="0"/>
                    <a:pt x="0" y="11182"/>
                    <a:pt x="0" y="2494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9F86B62C-5998-24F0-00E3-FA6A030D242A}"/>
                </a:ext>
              </a:extLst>
            </p:cNvPr>
            <p:cNvSpPr/>
            <p:nvPr/>
          </p:nvSpPr>
          <p:spPr>
            <a:xfrm>
              <a:off x="5823210" y="4980567"/>
              <a:ext cx="51627" cy="51608"/>
            </a:xfrm>
            <a:custGeom>
              <a:avLst/>
              <a:gdLst>
                <a:gd name="connsiteX0" fmla="*/ 0 w 51627"/>
                <a:gd name="connsiteY0" fmla="*/ 25804 h 51608"/>
                <a:gd name="connsiteX1" fmla="*/ 25814 w 51627"/>
                <a:gd name="connsiteY1" fmla="*/ 51609 h 51608"/>
                <a:gd name="connsiteX2" fmla="*/ 51627 w 51627"/>
                <a:gd name="connsiteY2" fmla="*/ 25804 h 51608"/>
                <a:gd name="connsiteX3" fmla="*/ 25814 w 51627"/>
                <a:gd name="connsiteY3" fmla="*/ 0 h 51608"/>
                <a:gd name="connsiteX4" fmla="*/ 0 w 51627"/>
                <a:gd name="connsiteY4" fmla="*/ 25804 h 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27" h="51608">
                  <a:moveTo>
                    <a:pt x="0" y="25804"/>
                  </a:moveTo>
                  <a:cubicBezTo>
                    <a:pt x="0" y="39997"/>
                    <a:pt x="11616" y="51609"/>
                    <a:pt x="25814" y="51609"/>
                  </a:cubicBezTo>
                  <a:cubicBezTo>
                    <a:pt x="40011" y="51609"/>
                    <a:pt x="51627" y="39997"/>
                    <a:pt x="51627" y="25804"/>
                  </a:cubicBezTo>
                  <a:cubicBezTo>
                    <a:pt x="51627" y="11612"/>
                    <a:pt x="40011" y="0"/>
                    <a:pt x="25814" y="0"/>
                  </a:cubicBezTo>
                  <a:cubicBezTo>
                    <a:pt x="11616" y="0"/>
                    <a:pt x="0" y="11612"/>
                    <a:pt x="0" y="2580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97DC1EA6-5C5B-9403-AC75-75C16C3BCCEB}"/>
                </a:ext>
              </a:extLst>
            </p:cNvPr>
            <p:cNvSpPr/>
            <p:nvPr/>
          </p:nvSpPr>
          <p:spPr>
            <a:xfrm>
              <a:off x="5822349" y="5507552"/>
              <a:ext cx="53348" cy="53329"/>
            </a:xfrm>
            <a:custGeom>
              <a:avLst/>
              <a:gdLst>
                <a:gd name="connsiteX0" fmla="*/ 0 w 53348"/>
                <a:gd name="connsiteY0" fmla="*/ 26665 h 53329"/>
                <a:gd name="connsiteX1" fmla="*/ 26675 w 53348"/>
                <a:gd name="connsiteY1" fmla="*/ 53329 h 53329"/>
                <a:gd name="connsiteX2" fmla="*/ 53349 w 53348"/>
                <a:gd name="connsiteY2" fmla="*/ 26665 h 53329"/>
                <a:gd name="connsiteX3" fmla="*/ 26675 w 53348"/>
                <a:gd name="connsiteY3" fmla="*/ 0 h 53329"/>
                <a:gd name="connsiteX4" fmla="*/ 0 w 53348"/>
                <a:gd name="connsiteY4" fmla="*/ 26665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5"/>
                  </a:moveTo>
                  <a:cubicBezTo>
                    <a:pt x="0" y="41431"/>
                    <a:pt x="11903" y="53329"/>
                    <a:pt x="26675" y="53329"/>
                  </a:cubicBezTo>
                  <a:cubicBezTo>
                    <a:pt x="41446" y="53329"/>
                    <a:pt x="53349" y="41431"/>
                    <a:pt x="53349" y="26665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1A66A24-EF1C-5B58-E17F-61511EA3BBAF}"/>
                </a:ext>
              </a:extLst>
            </p:cNvPr>
            <p:cNvSpPr/>
            <p:nvPr/>
          </p:nvSpPr>
          <p:spPr>
            <a:xfrm>
              <a:off x="5822349" y="5953396"/>
              <a:ext cx="53348" cy="53329"/>
            </a:xfrm>
            <a:custGeom>
              <a:avLst/>
              <a:gdLst>
                <a:gd name="connsiteX0" fmla="*/ 0 w 53348"/>
                <a:gd name="connsiteY0" fmla="*/ 26665 h 53329"/>
                <a:gd name="connsiteX1" fmla="*/ 26675 w 53348"/>
                <a:gd name="connsiteY1" fmla="*/ 53329 h 53329"/>
                <a:gd name="connsiteX2" fmla="*/ 53349 w 53348"/>
                <a:gd name="connsiteY2" fmla="*/ 26665 h 53329"/>
                <a:gd name="connsiteX3" fmla="*/ 26675 w 53348"/>
                <a:gd name="connsiteY3" fmla="*/ 0 h 53329"/>
                <a:gd name="connsiteX4" fmla="*/ 0 w 53348"/>
                <a:gd name="connsiteY4" fmla="*/ 26665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5"/>
                  </a:moveTo>
                  <a:cubicBezTo>
                    <a:pt x="0" y="41431"/>
                    <a:pt x="11903" y="53329"/>
                    <a:pt x="26675" y="53329"/>
                  </a:cubicBezTo>
                  <a:cubicBezTo>
                    <a:pt x="41446" y="53329"/>
                    <a:pt x="53349" y="41431"/>
                    <a:pt x="53349" y="26665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FFB4AFD3-255C-7A89-8479-61EE2498B582}"/>
                </a:ext>
              </a:extLst>
            </p:cNvPr>
            <p:cNvSpPr/>
            <p:nvPr/>
          </p:nvSpPr>
          <p:spPr>
            <a:xfrm>
              <a:off x="5822349" y="6438807"/>
              <a:ext cx="53348" cy="53329"/>
            </a:xfrm>
            <a:custGeom>
              <a:avLst/>
              <a:gdLst>
                <a:gd name="connsiteX0" fmla="*/ 0 w 53348"/>
                <a:gd name="connsiteY0" fmla="*/ 26664 h 53329"/>
                <a:gd name="connsiteX1" fmla="*/ 26675 w 53348"/>
                <a:gd name="connsiteY1" fmla="*/ 53329 h 53329"/>
                <a:gd name="connsiteX2" fmla="*/ 53349 w 53348"/>
                <a:gd name="connsiteY2" fmla="*/ 26664 h 53329"/>
                <a:gd name="connsiteX3" fmla="*/ 26675 w 53348"/>
                <a:gd name="connsiteY3" fmla="*/ 0 h 53329"/>
                <a:gd name="connsiteX4" fmla="*/ 0 w 53348"/>
                <a:gd name="connsiteY4" fmla="*/ 26664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4"/>
                  </a:moveTo>
                  <a:cubicBezTo>
                    <a:pt x="0" y="41430"/>
                    <a:pt x="11903" y="53329"/>
                    <a:pt x="26675" y="53329"/>
                  </a:cubicBezTo>
                  <a:cubicBezTo>
                    <a:pt x="41446" y="53329"/>
                    <a:pt x="53349" y="41430"/>
                    <a:pt x="53349" y="26664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415ECF0-57CA-CF65-F606-072E77F73352}"/>
                </a:ext>
              </a:extLst>
            </p:cNvPr>
            <p:cNvSpPr/>
            <p:nvPr/>
          </p:nvSpPr>
          <p:spPr>
            <a:xfrm>
              <a:off x="5285994" y="388800"/>
              <a:ext cx="40155" cy="40140"/>
            </a:xfrm>
            <a:custGeom>
              <a:avLst/>
              <a:gdLst>
                <a:gd name="connsiteX0" fmla="*/ 0 w 40155"/>
                <a:gd name="connsiteY0" fmla="*/ 20070 h 40140"/>
                <a:gd name="connsiteX1" fmla="*/ 20077 w 40155"/>
                <a:gd name="connsiteY1" fmla="*/ 40140 h 40140"/>
                <a:gd name="connsiteX2" fmla="*/ 40155 w 40155"/>
                <a:gd name="connsiteY2" fmla="*/ 20070 h 40140"/>
                <a:gd name="connsiteX3" fmla="*/ 20077 w 40155"/>
                <a:gd name="connsiteY3" fmla="*/ 0 h 40140"/>
                <a:gd name="connsiteX4" fmla="*/ 0 w 40155"/>
                <a:gd name="connsiteY4" fmla="*/ 20070 h 4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55" h="40140">
                  <a:moveTo>
                    <a:pt x="0" y="20070"/>
                  </a:moveTo>
                  <a:cubicBezTo>
                    <a:pt x="0" y="31252"/>
                    <a:pt x="9035" y="40140"/>
                    <a:pt x="20077" y="40140"/>
                  </a:cubicBezTo>
                  <a:cubicBezTo>
                    <a:pt x="31120" y="40140"/>
                    <a:pt x="40155" y="31109"/>
                    <a:pt x="40155" y="20070"/>
                  </a:cubicBezTo>
                  <a:cubicBezTo>
                    <a:pt x="40155" y="9032"/>
                    <a:pt x="31120" y="0"/>
                    <a:pt x="20077" y="0"/>
                  </a:cubicBezTo>
                  <a:cubicBezTo>
                    <a:pt x="9035" y="0"/>
                    <a:pt x="0" y="9032"/>
                    <a:pt x="0" y="200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F1BE7A78-A831-90E8-CD2A-3627C55F0C01}"/>
                </a:ext>
              </a:extLst>
            </p:cNvPr>
            <p:cNvSpPr/>
            <p:nvPr/>
          </p:nvSpPr>
          <p:spPr>
            <a:xfrm>
              <a:off x="5285133" y="847116"/>
              <a:ext cx="41876" cy="41860"/>
            </a:xfrm>
            <a:custGeom>
              <a:avLst/>
              <a:gdLst>
                <a:gd name="connsiteX0" fmla="*/ 0 w 41876"/>
                <a:gd name="connsiteY0" fmla="*/ 20930 h 41860"/>
                <a:gd name="connsiteX1" fmla="*/ 20938 w 41876"/>
                <a:gd name="connsiteY1" fmla="*/ 41861 h 41860"/>
                <a:gd name="connsiteX2" fmla="*/ 41876 w 41876"/>
                <a:gd name="connsiteY2" fmla="*/ 20930 h 41860"/>
                <a:gd name="connsiteX3" fmla="*/ 20938 w 41876"/>
                <a:gd name="connsiteY3" fmla="*/ 0 h 41860"/>
                <a:gd name="connsiteX4" fmla="*/ 0 w 41876"/>
                <a:gd name="connsiteY4" fmla="*/ 20930 h 4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6" h="41860">
                  <a:moveTo>
                    <a:pt x="0" y="20930"/>
                  </a:moveTo>
                  <a:cubicBezTo>
                    <a:pt x="0" y="32542"/>
                    <a:pt x="9322" y="41861"/>
                    <a:pt x="20938" y="41861"/>
                  </a:cubicBezTo>
                  <a:cubicBezTo>
                    <a:pt x="32554" y="41861"/>
                    <a:pt x="41876" y="32542"/>
                    <a:pt x="41876" y="20930"/>
                  </a:cubicBezTo>
                  <a:cubicBezTo>
                    <a:pt x="41876" y="9318"/>
                    <a:pt x="32554" y="0"/>
                    <a:pt x="20938" y="0"/>
                  </a:cubicBezTo>
                  <a:cubicBezTo>
                    <a:pt x="9322" y="0"/>
                    <a:pt x="0" y="9318"/>
                    <a:pt x="0" y="2093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3218940B-B0F8-E489-C8D7-CE1F708E677C}"/>
                </a:ext>
              </a:extLst>
            </p:cNvPr>
            <p:cNvSpPr/>
            <p:nvPr/>
          </p:nvSpPr>
          <p:spPr>
            <a:xfrm>
              <a:off x="5284416" y="1315898"/>
              <a:ext cx="43309" cy="43294"/>
            </a:xfrm>
            <a:custGeom>
              <a:avLst/>
              <a:gdLst>
                <a:gd name="connsiteX0" fmla="*/ 0 w 43309"/>
                <a:gd name="connsiteY0" fmla="*/ 21647 h 43294"/>
                <a:gd name="connsiteX1" fmla="*/ 21655 w 43309"/>
                <a:gd name="connsiteY1" fmla="*/ 43294 h 43294"/>
                <a:gd name="connsiteX2" fmla="*/ 43310 w 43309"/>
                <a:gd name="connsiteY2" fmla="*/ 21647 h 43294"/>
                <a:gd name="connsiteX3" fmla="*/ 21655 w 43309"/>
                <a:gd name="connsiteY3" fmla="*/ 0 h 43294"/>
                <a:gd name="connsiteX4" fmla="*/ 0 w 43309"/>
                <a:gd name="connsiteY4" fmla="*/ 21647 h 4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" h="43294">
                  <a:moveTo>
                    <a:pt x="0" y="21647"/>
                  </a:moveTo>
                  <a:cubicBezTo>
                    <a:pt x="0" y="33689"/>
                    <a:pt x="9752" y="43294"/>
                    <a:pt x="21655" y="43294"/>
                  </a:cubicBezTo>
                  <a:cubicBezTo>
                    <a:pt x="33558" y="43294"/>
                    <a:pt x="43310" y="33546"/>
                    <a:pt x="43310" y="21647"/>
                  </a:cubicBezTo>
                  <a:cubicBezTo>
                    <a:pt x="43310" y="9748"/>
                    <a:pt x="33558" y="0"/>
                    <a:pt x="21655" y="0"/>
                  </a:cubicBezTo>
                  <a:cubicBezTo>
                    <a:pt x="9752" y="0"/>
                    <a:pt x="0" y="9748"/>
                    <a:pt x="0" y="2164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D5204AEC-4A7F-0A15-EB90-8622679624BB}"/>
                </a:ext>
              </a:extLst>
            </p:cNvPr>
            <p:cNvSpPr/>
            <p:nvPr/>
          </p:nvSpPr>
          <p:spPr>
            <a:xfrm>
              <a:off x="5283556" y="1850768"/>
              <a:ext cx="45030" cy="45014"/>
            </a:xfrm>
            <a:custGeom>
              <a:avLst/>
              <a:gdLst>
                <a:gd name="connsiteX0" fmla="*/ 0 w 45030"/>
                <a:gd name="connsiteY0" fmla="*/ 22507 h 45014"/>
                <a:gd name="connsiteX1" fmla="*/ 22515 w 45030"/>
                <a:gd name="connsiteY1" fmla="*/ 45015 h 45014"/>
                <a:gd name="connsiteX2" fmla="*/ 45031 w 45030"/>
                <a:gd name="connsiteY2" fmla="*/ 22507 h 45014"/>
                <a:gd name="connsiteX3" fmla="*/ 22515 w 45030"/>
                <a:gd name="connsiteY3" fmla="*/ 0 h 45014"/>
                <a:gd name="connsiteX4" fmla="*/ 0 w 45030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0" h="45014">
                  <a:moveTo>
                    <a:pt x="0" y="22507"/>
                  </a:moveTo>
                  <a:cubicBezTo>
                    <a:pt x="0" y="34979"/>
                    <a:pt x="10038" y="45015"/>
                    <a:pt x="22515" y="45015"/>
                  </a:cubicBezTo>
                  <a:cubicBezTo>
                    <a:pt x="34992" y="45015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5" y="0"/>
                  </a:cubicBezTo>
                  <a:cubicBezTo>
                    <a:pt x="10038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7FDB7A2E-CF6A-AEE2-6C13-178142A52BEB}"/>
                </a:ext>
              </a:extLst>
            </p:cNvPr>
            <p:cNvSpPr/>
            <p:nvPr/>
          </p:nvSpPr>
          <p:spPr>
            <a:xfrm>
              <a:off x="5282839" y="2392662"/>
              <a:ext cx="46465" cy="46734"/>
            </a:xfrm>
            <a:custGeom>
              <a:avLst/>
              <a:gdLst>
                <a:gd name="connsiteX0" fmla="*/ 0 w 46465"/>
                <a:gd name="connsiteY0" fmla="*/ 23367 h 46734"/>
                <a:gd name="connsiteX1" fmla="*/ 23232 w 46465"/>
                <a:gd name="connsiteY1" fmla="*/ 46735 h 46734"/>
                <a:gd name="connsiteX2" fmla="*/ 46465 w 46465"/>
                <a:gd name="connsiteY2" fmla="*/ 23367 h 46734"/>
                <a:gd name="connsiteX3" fmla="*/ 23232 w 46465"/>
                <a:gd name="connsiteY3" fmla="*/ 0 h 46734"/>
                <a:gd name="connsiteX4" fmla="*/ 0 w 46465"/>
                <a:gd name="connsiteY4" fmla="*/ 23367 h 4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5" h="46734">
                  <a:moveTo>
                    <a:pt x="0" y="23367"/>
                  </a:moveTo>
                  <a:cubicBezTo>
                    <a:pt x="0" y="36270"/>
                    <a:pt x="10469" y="46735"/>
                    <a:pt x="23232" y="46735"/>
                  </a:cubicBezTo>
                  <a:cubicBezTo>
                    <a:pt x="35996" y="46735"/>
                    <a:pt x="46465" y="36270"/>
                    <a:pt x="46465" y="23367"/>
                  </a:cubicBezTo>
                  <a:cubicBezTo>
                    <a:pt x="46465" y="10465"/>
                    <a:pt x="35996" y="0"/>
                    <a:pt x="23232" y="0"/>
                  </a:cubicBezTo>
                  <a:cubicBezTo>
                    <a:pt x="10469" y="0"/>
                    <a:pt x="0" y="10465"/>
                    <a:pt x="0" y="2336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33E0DBF0-99E4-FEF5-454E-90D2BB245A77}"/>
                </a:ext>
              </a:extLst>
            </p:cNvPr>
            <p:cNvSpPr/>
            <p:nvPr/>
          </p:nvSpPr>
          <p:spPr>
            <a:xfrm>
              <a:off x="5281978" y="2896710"/>
              <a:ext cx="48186" cy="48168"/>
            </a:xfrm>
            <a:custGeom>
              <a:avLst/>
              <a:gdLst>
                <a:gd name="connsiteX0" fmla="*/ 0 w 48186"/>
                <a:gd name="connsiteY0" fmla="*/ 24084 h 48168"/>
                <a:gd name="connsiteX1" fmla="*/ 24093 w 48186"/>
                <a:gd name="connsiteY1" fmla="*/ 48168 h 48168"/>
                <a:gd name="connsiteX2" fmla="*/ 48186 w 48186"/>
                <a:gd name="connsiteY2" fmla="*/ 24084 h 48168"/>
                <a:gd name="connsiteX3" fmla="*/ 24093 w 48186"/>
                <a:gd name="connsiteY3" fmla="*/ 0 h 48168"/>
                <a:gd name="connsiteX4" fmla="*/ 0 w 48186"/>
                <a:gd name="connsiteY4" fmla="*/ 24084 h 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6" h="48168">
                  <a:moveTo>
                    <a:pt x="0" y="24084"/>
                  </a:moveTo>
                  <a:cubicBezTo>
                    <a:pt x="0" y="37417"/>
                    <a:pt x="10756" y="48168"/>
                    <a:pt x="24093" y="48168"/>
                  </a:cubicBezTo>
                  <a:cubicBezTo>
                    <a:pt x="37430" y="48168"/>
                    <a:pt x="48186" y="37417"/>
                    <a:pt x="48186" y="24084"/>
                  </a:cubicBezTo>
                  <a:cubicBezTo>
                    <a:pt x="48186" y="10752"/>
                    <a:pt x="37430" y="0"/>
                    <a:pt x="24093" y="0"/>
                  </a:cubicBezTo>
                  <a:cubicBezTo>
                    <a:pt x="10756" y="0"/>
                    <a:pt x="0" y="10752"/>
                    <a:pt x="0" y="240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7655DAAE-2A38-6FBB-F73E-74A76642BEDA}"/>
                </a:ext>
              </a:extLst>
            </p:cNvPr>
            <p:cNvSpPr/>
            <p:nvPr/>
          </p:nvSpPr>
          <p:spPr>
            <a:xfrm>
              <a:off x="5281118" y="3415237"/>
              <a:ext cx="49906" cy="49888"/>
            </a:xfrm>
            <a:custGeom>
              <a:avLst/>
              <a:gdLst>
                <a:gd name="connsiteX0" fmla="*/ 0 w 49906"/>
                <a:gd name="connsiteY0" fmla="*/ 24944 h 49888"/>
                <a:gd name="connsiteX1" fmla="*/ 24953 w 49906"/>
                <a:gd name="connsiteY1" fmla="*/ 49889 h 49888"/>
                <a:gd name="connsiteX2" fmla="*/ 49907 w 49906"/>
                <a:gd name="connsiteY2" fmla="*/ 24944 h 49888"/>
                <a:gd name="connsiteX3" fmla="*/ 24953 w 49906"/>
                <a:gd name="connsiteY3" fmla="*/ 0 h 49888"/>
                <a:gd name="connsiteX4" fmla="*/ 0 w 49906"/>
                <a:gd name="connsiteY4" fmla="*/ 24944 h 4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6" h="49888">
                  <a:moveTo>
                    <a:pt x="0" y="24944"/>
                  </a:moveTo>
                  <a:cubicBezTo>
                    <a:pt x="0" y="38707"/>
                    <a:pt x="11186" y="49889"/>
                    <a:pt x="24953" y="49889"/>
                  </a:cubicBezTo>
                  <a:cubicBezTo>
                    <a:pt x="38721" y="49889"/>
                    <a:pt x="49907" y="38707"/>
                    <a:pt x="49907" y="24944"/>
                  </a:cubicBezTo>
                  <a:cubicBezTo>
                    <a:pt x="49907" y="11182"/>
                    <a:pt x="38721" y="0"/>
                    <a:pt x="24953" y="0"/>
                  </a:cubicBezTo>
                  <a:cubicBezTo>
                    <a:pt x="11186" y="0"/>
                    <a:pt x="0" y="11182"/>
                    <a:pt x="0" y="2494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B6AD43E-5B3A-6497-726F-4CB894C73960}"/>
                </a:ext>
              </a:extLst>
            </p:cNvPr>
            <p:cNvSpPr/>
            <p:nvPr/>
          </p:nvSpPr>
          <p:spPr>
            <a:xfrm>
              <a:off x="5280401" y="3933764"/>
              <a:ext cx="51340" cy="51322"/>
            </a:xfrm>
            <a:custGeom>
              <a:avLst/>
              <a:gdLst>
                <a:gd name="connsiteX0" fmla="*/ 0 w 51340"/>
                <a:gd name="connsiteY0" fmla="*/ 25661 h 51322"/>
                <a:gd name="connsiteX1" fmla="*/ 25670 w 51340"/>
                <a:gd name="connsiteY1" fmla="*/ 51322 h 51322"/>
                <a:gd name="connsiteX2" fmla="*/ 51341 w 51340"/>
                <a:gd name="connsiteY2" fmla="*/ 25661 h 51322"/>
                <a:gd name="connsiteX3" fmla="*/ 25670 w 51340"/>
                <a:gd name="connsiteY3" fmla="*/ 0 h 51322"/>
                <a:gd name="connsiteX4" fmla="*/ 0 w 51340"/>
                <a:gd name="connsiteY4" fmla="*/ 25661 h 5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40" h="51322">
                  <a:moveTo>
                    <a:pt x="0" y="25661"/>
                  </a:moveTo>
                  <a:cubicBezTo>
                    <a:pt x="0" y="39854"/>
                    <a:pt x="11473" y="51322"/>
                    <a:pt x="25670" y="51322"/>
                  </a:cubicBezTo>
                  <a:cubicBezTo>
                    <a:pt x="39868" y="51322"/>
                    <a:pt x="51341" y="39854"/>
                    <a:pt x="51341" y="25661"/>
                  </a:cubicBezTo>
                  <a:cubicBezTo>
                    <a:pt x="51341" y="11468"/>
                    <a:pt x="39868" y="0"/>
                    <a:pt x="25670" y="0"/>
                  </a:cubicBezTo>
                  <a:cubicBezTo>
                    <a:pt x="11473" y="0"/>
                    <a:pt x="0" y="11468"/>
                    <a:pt x="0" y="2566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328185B-134E-8D10-B081-D916BDF082B9}"/>
                </a:ext>
              </a:extLst>
            </p:cNvPr>
            <p:cNvSpPr/>
            <p:nvPr/>
          </p:nvSpPr>
          <p:spPr>
            <a:xfrm>
              <a:off x="5279540" y="4452148"/>
              <a:ext cx="53061" cy="53042"/>
            </a:xfrm>
            <a:custGeom>
              <a:avLst/>
              <a:gdLst>
                <a:gd name="connsiteX0" fmla="*/ 0 w 53061"/>
                <a:gd name="connsiteY0" fmla="*/ 26521 h 53042"/>
                <a:gd name="connsiteX1" fmla="*/ 26531 w 53061"/>
                <a:gd name="connsiteY1" fmla="*/ 53043 h 53042"/>
                <a:gd name="connsiteX2" fmla="*/ 53062 w 53061"/>
                <a:gd name="connsiteY2" fmla="*/ 26521 h 53042"/>
                <a:gd name="connsiteX3" fmla="*/ 26531 w 53061"/>
                <a:gd name="connsiteY3" fmla="*/ 0 h 53042"/>
                <a:gd name="connsiteX4" fmla="*/ 0 w 53061"/>
                <a:gd name="connsiteY4" fmla="*/ 26521 h 5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1" h="53042">
                  <a:moveTo>
                    <a:pt x="0" y="26521"/>
                  </a:moveTo>
                  <a:cubicBezTo>
                    <a:pt x="0" y="41144"/>
                    <a:pt x="11903" y="53043"/>
                    <a:pt x="26531" y="53043"/>
                  </a:cubicBezTo>
                  <a:cubicBezTo>
                    <a:pt x="41159" y="53043"/>
                    <a:pt x="53062" y="41144"/>
                    <a:pt x="53062" y="26521"/>
                  </a:cubicBezTo>
                  <a:cubicBezTo>
                    <a:pt x="53062" y="11899"/>
                    <a:pt x="41159" y="0"/>
                    <a:pt x="26531" y="0"/>
                  </a:cubicBezTo>
                  <a:cubicBezTo>
                    <a:pt x="11903" y="0"/>
                    <a:pt x="0" y="11899"/>
                    <a:pt x="0" y="2652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B7EC5D3C-90C4-DF8D-C572-2CA0CE8D79A9}"/>
                </a:ext>
              </a:extLst>
            </p:cNvPr>
            <p:cNvSpPr/>
            <p:nvPr/>
          </p:nvSpPr>
          <p:spPr>
            <a:xfrm>
              <a:off x="5278823" y="4979133"/>
              <a:ext cx="54496" cy="54475"/>
            </a:xfrm>
            <a:custGeom>
              <a:avLst/>
              <a:gdLst>
                <a:gd name="connsiteX0" fmla="*/ 0 w 54496"/>
                <a:gd name="connsiteY0" fmla="*/ 27238 h 54475"/>
                <a:gd name="connsiteX1" fmla="*/ 27248 w 54496"/>
                <a:gd name="connsiteY1" fmla="*/ 54476 h 54475"/>
                <a:gd name="connsiteX2" fmla="*/ 54496 w 54496"/>
                <a:gd name="connsiteY2" fmla="*/ 27238 h 54475"/>
                <a:gd name="connsiteX3" fmla="*/ 27248 w 54496"/>
                <a:gd name="connsiteY3" fmla="*/ 0 h 54475"/>
                <a:gd name="connsiteX4" fmla="*/ 0 w 54496"/>
                <a:gd name="connsiteY4" fmla="*/ 27238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96" h="54475">
                  <a:moveTo>
                    <a:pt x="0" y="27238"/>
                  </a:moveTo>
                  <a:cubicBezTo>
                    <a:pt x="0" y="42290"/>
                    <a:pt x="12190" y="54476"/>
                    <a:pt x="27248" y="54476"/>
                  </a:cubicBezTo>
                  <a:cubicBezTo>
                    <a:pt x="42306" y="54476"/>
                    <a:pt x="54496" y="42290"/>
                    <a:pt x="54496" y="27238"/>
                  </a:cubicBezTo>
                  <a:cubicBezTo>
                    <a:pt x="54496" y="12186"/>
                    <a:pt x="42306" y="0"/>
                    <a:pt x="27248" y="0"/>
                  </a:cubicBezTo>
                  <a:cubicBezTo>
                    <a:pt x="12190" y="0"/>
                    <a:pt x="0" y="12186"/>
                    <a:pt x="0" y="2723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474E2D71-B060-F6CD-9274-4753D0624CD1}"/>
                </a:ext>
              </a:extLst>
            </p:cNvPr>
            <p:cNvSpPr/>
            <p:nvPr/>
          </p:nvSpPr>
          <p:spPr>
            <a:xfrm>
              <a:off x="5277963" y="5506118"/>
              <a:ext cx="56217" cy="56196"/>
            </a:xfrm>
            <a:custGeom>
              <a:avLst/>
              <a:gdLst>
                <a:gd name="connsiteX0" fmla="*/ 0 w 56217"/>
                <a:gd name="connsiteY0" fmla="*/ 28098 h 56196"/>
                <a:gd name="connsiteX1" fmla="*/ 28108 w 56217"/>
                <a:gd name="connsiteY1" fmla="*/ 56196 h 56196"/>
                <a:gd name="connsiteX2" fmla="*/ 56217 w 56217"/>
                <a:gd name="connsiteY2" fmla="*/ 28098 h 56196"/>
                <a:gd name="connsiteX3" fmla="*/ 28108 w 56217"/>
                <a:gd name="connsiteY3" fmla="*/ 0 h 56196"/>
                <a:gd name="connsiteX4" fmla="*/ 0 w 56217"/>
                <a:gd name="connsiteY4" fmla="*/ 28098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7" h="56196">
                  <a:moveTo>
                    <a:pt x="0" y="28098"/>
                  </a:moveTo>
                  <a:cubicBezTo>
                    <a:pt x="0" y="43581"/>
                    <a:pt x="12620" y="56196"/>
                    <a:pt x="28108" y="56196"/>
                  </a:cubicBezTo>
                  <a:cubicBezTo>
                    <a:pt x="43597" y="56196"/>
                    <a:pt x="56217" y="43581"/>
                    <a:pt x="56217" y="28098"/>
                  </a:cubicBezTo>
                  <a:cubicBezTo>
                    <a:pt x="56217" y="12615"/>
                    <a:pt x="43597" y="0"/>
                    <a:pt x="28108" y="0"/>
                  </a:cubicBezTo>
                  <a:cubicBezTo>
                    <a:pt x="12620" y="0"/>
                    <a:pt x="0" y="12615"/>
                    <a:pt x="0" y="280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CB67F8EB-6D6A-015A-16C7-3A3CA01EABAD}"/>
                </a:ext>
              </a:extLst>
            </p:cNvPr>
            <p:cNvSpPr/>
            <p:nvPr/>
          </p:nvSpPr>
          <p:spPr>
            <a:xfrm>
              <a:off x="5277963" y="5951962"/>
              <a:ext cx="56217" cy="56196"/>
            </a:xfrm>
            <a:custGeom>
              <a:avLst/>
              <a:gdLst>
                <a:gd name="connsiteX0" fmla="*/ 0 w 56217"/>
                <a:gd name="connsiteY0" fmla="*/ 28099 h 56196"/>
                <a:gd name="connsiteX1" fmla="*/ 28108 w 56217"/>
                <a:gd name="connsiteY1" fmla="*/ 56197 h 56196"/>
                <a:gd name="connsiteX2" fmla="*/ 56217 w 56217"/>
                <a:gd name="connsiteY2" fmla="*/ 28099 h 56196"/>
                <a:gd name="connsiteX3" fmla="*/ 28108 w 56217"/>
                <a:gd name="connsiteY3" fmla="*/ 0 h 56196"/>
                <a:gd name="connsiteX4" fmla="*/ 0 w 56217"/>
                <a:gd name="connsiteY4" fmla="*/ 28099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7" h="56196">
                  <a:moveTo>
                    <a:pt x="0" y="28099"/>
                  </a:moveTo>
                  <a:cubicBezTo>
                    <a:pt x="0" y="43581"/>
                    <a:pt x="12620" y="56197"/>
                    <a:pt x="28108" y="56197"/>
                  </a:cubicBezTo>
                  <a:cubicBezTo>
                    <a:pt x="43597" y="56197"/>
                    <a:pt x="56217" y="43581"/>
                    <a:pt x="56217" y="28099"/>
                  </a:cubicBezTo>
                  <a:cubicBezTo>
                    <a:pt x="56217" y="12616"/>
                    <a:pt x="43597" y="0"/>
                    <a:pt x="28108" y="0"/>
                  </a:cubicBezTo>
                  <a:cubicBezTo>
                    <a:pt x="12620" y="0"/>
                    <a:pt x="0" y="12616"/>
                    <a:pt x="0" y="2809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D323A2F8-6696-436C-A451-4A4347D4FE35}"/>
                </a:ext>
              </a:extLst>
            </p:cNvPr>
            <p:cNvSpPr/>
            <p:nvPr/>
          </p:nvSpPr>
          <p:spPr>
            <a:xfrm>
              <a:off x="5277963" y="6437374"/>
              <a:ext cx="56217" cy="56196"/>
            </a:xfrm>
            <a:custGeom>
              <a:avLst/>
              <a:gdLst>
                <a:gd name="connsiteX0" fmla="*/ 0 w 56217"/>
                <a:gd name="connsiteY0" fmla="*/ 28098 h 56196"/>
                <a:gd name="connsiteX1" fmla="*/ 28108 w 56217"/>
                <a:gd name="connsiteY1" fmla="*/ 56196 h 56196"/>
                <a:gd name="connsiteX2" fmla="*/ 56217 w 56217"/>
                <a:gd name="connsiteY2" fmla="*/ 28098 h 56196"/>
                <a:gd name="connsiteX3" fmla="*/ 28108 w 56217"/>
                <a:gd name="connsiteY3" fmla="*/ 0 h 56196"/>
                <a:gd name="connsiteX4" fmla="*/ 0 w 56217"/>
                <a:gd name="connsiteY4" fmla="*/ 28098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7" h="56196">
                  <a:moveTo>
                    <a:pt x="0" y="28098"/>
                  </a:moveTo>
                  <a:cubicBezTo>
                    <a:pt x="0" y="43581"/>
                    <a:pt x="12620" y="56196"/>
                    <a:pt x="28108" y="56196"/>
                  </a:cubicBezTo>
                  <a:cubicBezTo>
                    <a:pt x="43597" y="56196"/>
                    <a:pt x="56217" y="43581"/>
                    <a:pt x="56217" y="28098"/>
                  </a:cubicBezTo>
                  <a:cubicBezTo>
                    <a:pt x="56217" y="12616"/>
                    <a:pt x="43597" y="0"/>
                    <a:pt x="28108" y="0"/>
                  </a:cubicBezTo>
                  <a:cubicBezTo>
                    <a:pt x="12620" y="0"/>
                    <a:pt x="0" y="12616"/>
                    <a:pt x="0" y="280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2801CFD5-62C4-5B80-145D-E4BB7E536230}"/>
                </a:ext>
              </a:extLst>
            </p:cNvPr>
            <p:cNvSpPr/>
            <p:nvPr/>
          </p:nvSpPr>
          <p:spPr>
            <a:xfrm>
              <a:off x="4195501" y="384212"/>
              <a:ext cx="49332" cy="49315"/>
            </a:xfrm>
            <a:custGeom>
              <a:avLst/>
              <a:gdLst>
                <a:gd name="connsiteX0" fmla="*/ 0 w 49332"/>
                <a:gd name="connsiteY0" fmla="*/ 24658 h 49315"/>
                <a:gd name="connsiteX1" fmla="*/ 24666 w 49332"/>
                <a:gd name="connsiteY1" fmla="*/ 49315 h 49315"/>
                <a:gd name="connsiteX2" fmla="*/ 49333 w 49332"/>
                <a:gd name="connsiteY2" fmla="*/ 24658 h 49315"/>
                <a:gd name="connsiteX3" fmla="*/ 24666 w 49332"/>
                <a:gd name="connsiteY3" fmla="*/ 0 h 49315"/>
                <a:gd name="connsiteX4" fmla="*/ 0 w 49332"/>
                <a:gd name="connsiteY4" fmla="*/ 24658 h 4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32" h="49315">
                  <a:moveTo>
                    <a:pt x="0" y="24658"/>
                  </a:moveTo>
                  <a:cubicBezTo>
                    <a:pt x="0" y="38277"/>
                    <a:pt x="11042" y="49315"/>
                    <a:pt x="24666" y="49315"/>
                  </a:cubicBezTo>
                  <a:cubicBezTo>
                    <a:pt x="38290" y="49315"/>
                    <a:pt x="49333" y="38277"/>
                    <a:pt x="49333" y="24658"/>
                  </a:cubicBezTo>
                  <a:cubicBezTo>
                    <a:pt x="49333" y="11039"/>
                    <a:pt x="38290" y="0"/>
                    <a:pt x="24666" y="0"/>
                  </a:cubicBezTo>
                  <a:cubicBezTo>
                    <a:pt x="11042" y="0"/>
                    <a:pt x="0" y="11039"/>
                    <a:pt x="0" y="246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A25322C2-8AC0-EF1E-5B1A-9BCD268BE729}"/>
                </a:ext>
              </a:extLst>
            </p:cNvPr>
            <p:cNvSpPr/>
            <p:nvPr/>
          </p:nvSpPr>
          <p:spPr>
            <a:xfrm>
              <a:off x="4194783" y="842815"/>
              <a:ext cx="50480" cy="50462"/>
            </a:xfrm>
            <a:custGeom>
              <a:avLst/>
              <a:gdLst>
                <a:gd name="connsiteX0" fmla="*/ 0 w 50480"/>
                <a:gd name="connsiteY0" fmla="*/ 25231 h 50462"/>
                <a:gd name="connsiteX1" fmla="*/ 25240 w 50480"/>
                <a:gd name="connsiteY1" fmla="*/ 50462 h 50462"/>
                <a:gd name="connsiteX2" fmla="*/ 50480 w 50480"/>
                <a:gd name="connsiteY2" fmla="*/ 25231 h 50462"/>
                <a:gd name="connsiteX3" fmla="*/ 25240 w 50480"/>
                <a:gd name="connsiteY3" fmla="*/ 0 h 50462"/>
                <a:gd name="connsiteX4" fmla="*/ 0 w 50480"/>
                <a:gd name="connsiteY4" fmla="*/ 25231 h 5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2">
                  <a:moveTo>
                    <a:pt x="0" y="25231"/>
                  </a:moveTo>
                  <a:cubicBezTo>
                    <a:pt x="0" y="39137"/>
                    <a:pt x="11330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30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CEF20594-C91E-CD2E-9BC7-75E964B20E92}"/>
                </a:ext>
              </a:extLst>
            </p:cNvPr>
            <p:cNvSpPr/>
            <p:nvPr/>
          </p:nvSpPr>
          <p:spPr>
            <a:xfrm>
              <a:off x="4194210" y="1311597"/>
              <a:ext cx="51914" cy="51895"/>
            </a:xfrm>
            <a:custGeom>
              <a:avLst/>
              <a:gdLst>
                <a:gd name="connsiteX0" fmla="*/ 0 w 51914"/>
                <a:gd name="connsiteY0" fmla="*/ 25948 h 51895"/>
                <a:gd name="connsiteX1" fmla="*/ 25957 w 51914"/>
                <a:gd name="connsiteY1" fmla="*/ 51896 h 51895"/>
                <a:gd name="connsiteX2" fmla="*/ 51915 w 51914"/>
                <a:gd name="connsiteY2" fmla="*/ 25948 h 51895"/>
                <a:gd name="connsiteX3" fmla="*/ 25957 w 51914"/>
                <a:gd name="connsiteY3" fmla="*/ 0 h 51895"/>
                <a:gd name="connsiteX4" fmla="*/ 0 w 51914"/>
                <a:gd name="connsiteY4" fmla="*/ 25948 h 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14" h="51895">
                  <a:moveTo>
                    <a:pt x="0" y="25948"/>
                  </a:moveTo>
                  <a:cubicBezTo>
                    <a:pt x="0" y="40284"/>
                    <a:pt x="11616" y="51896"/>
                    <a:pt x="25957" y="51896"/>
                  </a:cubicBezTo>
                  <a:cubicBezTo>
                    <a:pt x="40298" y="51896"/>
                    <a:pt x="51915" y="40284"/>
                    <a:pt x="51915" y="25948"/>
                  </a:cubicBezTo>
                  <a:cubicBezTo>
                    <a:pt x="51915" y="11612"/>
                    <a:pt x="40298" y="0"/>
                    <a:pt x="25957" y="0"/>
                  </a:cubicBezTo>
                  <a:cubicBezTo>
                    <a:pt x="11616" y="0"/>
                    <a:pt x="0" y="11612"/>
                    <a:pt x="0" y="2594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11D0039-D430-7A37-A442-460CF6FF154C}"/>
                </a:ext>
              </a:extLst>
            </p:cNvPr>
            <p:cNvSpPr/>
            <p:nvPr/>
          </p:nvSpPr>
          <p:spPr>
            <a:xfrm>
              <a:off x="3650254" y="381919"/>
              <a:ext cx="53922" cy="53902"/>
            </a:xfrm>
            <a:custGeom>
              <a:avLst/>
              <a:gdLst>
                <a:gd name="connsiteX0" fmla="*/ 0 w 53922"/>
                <a:gd name="connsiteY0" fmla="*/ 26951 h 53902"/>
                <a:gd name="connsiteX1" fmla="*/ 26961 w 53922"/>
                <a:gd name="connsiteY1" fmla="*/ 53903 h 53902"/>
                <a:gd name="connsiteX2" fmla="*/ 53922 w 53922"/>
                <a:gd name="connsiteY2" fmla="*/ 26951 h 53902"/>
                <a:gd name="connsiteX3" fmla="*/ 26961 w 53922"/>
                <a:gd name="connsiteY3" fmla="*/ 0 h 53902"/>
                <a:gd name="connsiteX4" fmla="*/ 0 w 53922"/>
                <a:gd name="connsiteY4" fmla="*/ 26951 h 5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22" h="53902">
                  <a:moveTo>
                    <a:pt x="0" y="26951"/>
                  </a:moveTo>
                  <a:cubicBezTo>
                    <a:pt x="0" y="41861"/>
                    <a:pt x="12047" y="53903"/>
                    <a:pt x="26961" y="53903"/>
                  </a:cubicBezTo>
                  <a:cubicBezTo>
                    <a:pt x="41876" y="53903"/>
                    <a:pt x="53922" y="41861"/>
                    <a:pt x="53922" y="26951"/>
                  </a:cubicBezTo>
                  <a:cubicBezTo>
                    <a:pt x="53922" y="12042"/>
                    <a:pt x="41876" y="0"/>
                    <a:pt x="26961" y="0"/>
                  </a:cubicBezTo>
                  <a:cubicBezTo>
                    <a:pt x="12047" y="0"/>
                    <a:pt x="0" y="12042"/>
                    <a:pt x="0" y="2695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3A7A8182-7A93-ED10-9F96-DE40B9A64658}"/>
                </a:ext>
              </a:extLst>
            </p:cNvPr>
            <p:cNvSpPr/>
            <p:nvPr/>
          </p:nvSpPr>
          <p:spPr>
            <a:xfrm>
              <a:off x="3649680" y="840522"/>
              <a:ext cx="55069" cy="55049"/>
            </a:xfrm>
            <a:custGeom>
              <a:avLst/>
              <a:gdLst>
                <a:gd name="connsiteX0" fmla="*/ 0 w 55069"/>
                <a:gd name="connsiteY0" fmla="*/ 27525 h 55049"/>
                <a:gd name="connsiteX1" fmla="*/ 27535 w 55069"/>
                <a:gd name="connsiteY1" fmla="*/ 55050 h 55049"/>
                <a:gd name="connsiteX2" fmla="*/ 55070 w 55069"/>
                <a:gd name="connsiteY2" fmla="*/ 27525 h 55049"/>
                <a:gd name="connsiteX3" fmla="*/ 27535 w 55069"/>
                <a:gd name="connsiteY3" fmla="*/ 0 h 55049"/>
                <a:gd name="connsiteX4" fmla="*/ 0 w 55069"/>
                <a:gd name="connsiteY4" fmla="*/ 27525 h 5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69" h="55049">
                  <a:moveTo>
                    <a:pt x="0" y="27525"/>
                  </a:moveTo>
                  <a:cubicBezTo>
                    <a:pt x="0" y="42721"/>
                    <a:pt x="12333" y="55050"/>
                    <a:pt x="27535" y="55050"/>
                  </a:cubicBezTo>
                  <a:cubicBezTo>
                    <a:pt x="42736" y="55050"/>
                    <a:pt x="55070" y="42721"/>
                    <a:pt x="55070" y="27525"/>
                  </a:cubicBezTo>
                  <a:cubicBezTo>
                    <a:pt x="55070" y="12329"/>
                    <a:pt x="42736" y="0"/>
                    <a:pt x="27535" y="0"/>
                  </a:cubicBezTo>
                  <a:cubicBezTo>
                    <a:pt x="12333" y="0"/>
                    <a:pt x="0" y="12329"/>
                    <a:pt x="0" y="275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3EF45CE-99CD-8729-B06B-D5424B560B1D}"/>
                </a:ext>
              </a:extLst>
            </p:cNvPr>
            <p:cNvSpPr/>
            <p:nvPr/>
          </p:nvSpPr>
          <p:spPr>
            <a:xfrm>
              <a:off x="3649107" y="1309590"/>
              <a:ext cx="55930" cy="55909"/>
            </a:xfrm>
            <a:custGeom>
              <a:avLst/>
              <a:gdLst>
                <a:gd name="connsiteX0" fmla="*/ 0 w 55930"/>
                <a:gd name="connsiteY0" fmla="*/ 27955 h 55909"/>
                <a:gd name="connsiteX1" fmla="*/ 27965 w 55930"/>
                <a:gd name="connsiteY1" fmla="*/ 55910 h 55909"/>
                <a:gd name="connsiteX2" fmla="*/ 55930 w 55930"/>
                <a:gd name="connsiteY2" fmla="*/ 27955 h 55909"/>
                <a:gd name="connsiteX3" fmla="*/ 27965 w 55930"/>
                <a:gd name="connsiteY3" fmla="*/ 0 h 55909"/>
                <a:gd name="connsiteX4" fmla="*/ 0 w 55930"/>
                <a:gd name="connsiteY4" fmla="*/ 27955 h 5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30" h="55909">
                  <a:moveTo>
                    <a:pt x="0" y="27955"/>
                  </a:moveTo>
                  <a:cubicBezTo>
                    <a:pt x="0" y="43438"/>
                    <a:pt x="12477" y="55910"/>
                    <a:pt x="27965" y="55910"/>
                  </a:cubicBezTo>
                  <a:cubicBezTo>
                    <a:pt x="43454" y="55910"/>
                    <a:pt x="55930" y="43438"/>
                    <a:pt x="55930" y="27955"/>
                  </a:cubicBezTo>
                  <a:cubicBezTo>
                    <a:pt x="55930" y="12472"/>
                    <a:pt x="43454" y="0"/>
                    <a:pt x="27965" y="0"/>
                  </a:cubicBezTo>
                  <a:cubicBezTo>
                    <a:pt x="12477" y="0"/>
                    <a:pt x="0" y="12472"/>
                    <a:pt x="0" y="2795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547FCE1D-602E-F65E-2FA7-A5E9C0E38E23}"/>
                </a:ext>
              </a:extLst>
            </p:cNvPr>
            <p:cNvSpPr/>
            <p:nvPr/>
          </p:nvSpPr>
          <p:spPr>
            <a:xfrm>
              <a:off x="3105007" y="379625"/>
              <a:ext cx="58511" cy="58490"/>
            </a:xfrm>
            <a:custGeom>
              <a:avLst/>
              <a:gdLst>
                <a:gd name="connsiteX0" fmla="*/ 0 w 58511"/>
                <a:gd name="connsiteY0" fmla="*/ 29245 h 58490"/>
                <a:gd name="connsiteX1" fmla="*/ 29256 w 58511"/>
                <a:gd name="connsiteY1" fmla="*/ 58490 h 58490"/>
                <a:gd name="connsiteX2" fmla="*/ 58511 w 58511"/>
                <a:gd name="connsiteY2" fmla="*/ 29245 h 58490"/>
                <a:gd name="connsiteX3" fmla="*/ 29256 w 58511"/>
                <a:gd name="connsiteY3" fmla="*/ 0 h 58490"/>
                <a:gd name="connsiteX4" fmla="*/ 0 w 58511"/>
                <a:gd name="connsiteY4" fmla="*/ 29245 h 5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11" h="58490">
                  <a:moveTo>
                    <a:pt x="0" y="29245"/>
                  </a:moveTo>
                  <a:cubicBezTo>
                    <a:pt x="0" y="45445"/>
                    <a:pt x="13050" y="58490"/>
                    <a:pt x="29256" y="58490"/>
                  </a:cubicBezTo>
                  <a:cubicBezTo>
                    <a:pt x="45461" y="58490"/>
                    <a:pt x="58511" y="45445"/>
                    <a:pt x="58511" y="29245"/>
                  </a:cubicBezTo>
                  <a:cubicBezTo>
                    <a:pt x="58511" y="13046"/>
                    <a:pt x="45461" y="0"/>
                    <a:pt x="29256" y="0"/>
                  </a:cubicBezTo>
                  <a:cubicBezTo>
                    <a:pt x="13050" y="0"/>
                    <a:pt x="0" y="13046"/>
                    <a:pt x="0" y="2924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24D1D5FB-C256-6C2D-4E94-E1B426EBB261}"/>
                </a:ext>
              </a:extLst>
            </p:cNvPr>
            <p:cNvSpPr/>
            <p:nvPr/>
          </p:nvSpPr>
          <p:spPr>
            <a:xfrm>
              <a:off x="3104577" y="838371"/>
              <a:ext cx="59371" cy="59350"/>
            </a:xfrm>
            <a:custGeom>
              <a:avLst/>
              <a:gdLst>
                <a:gd name="connsiteX0" fmla="*/ 0 w 59371"/>
                <a:gd name="connsiteY0" fmla="*/ 29675 h 59350"/>
                <a:gd name="connsiteX1" fmla="*/ 29686 w 59371"/>
                <a:gd name="connsiteY1" fmla="*/ 59350 h 59350"/>
                <a:gd name="connsiteX2" fmla="*/ 59372 w 59371"/>
                <a:gd name="connsiteY2" fmla="*/ 29675 h 59350"/>
                <a:gd name="connsiteX3" fmla="*/ 29686 w 59371"/>
                <a:gd name="connsiteY3" fmla="*/ 0 h 59350"/>
                <a:gd name="connsiteX4" fmla="*/ 0 w 59371"/>
                <a:gd name="connsiteY4" fmla="*/ 29675 h 5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1" h="59350">
                  <a:moveTo>
                    <a:pt x="0" y="29675"/>
                  </a:moveTo>
                  <a:cubicBezTo>
                    <a:pt x="0" y="46018"/>
                    <a:pt x="13337" y="59350"/>
                    <a:pt x="29686" y="59350"/>
                  </a:cubicBezTo>
                  <a:cubicBezTo>
                    <a:pt x="46035" y="59350"/>
                    <a:pt x="59372" y="46018"/>
                    <a:pt x="59372" y="29675"/>
                  </a:cubicBezTo>
                  <a:cubicBezTo>
                    <a:pt x="59372" y="13332"/>
                    <a:pt x="46035" y="0"/>
                    <a:pt x="29686" y="0"/>
                  </a:cubicBezTo>
                  <a:cubicBezTo>
                    <a:pt x="13337" y="0"/>
                    <a:pt x="0" y="13332"/>
                    <a:pt x="0" y="2967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04167F1F-1C12-E7F7-D1E2-A96691F1F1EE}"/>
                </a:ext>
              </a:extLst>
            </p:cNvPr>
            <p:cNvSpPr/>
            <p:nvPr/>
          </p:nvSpPr>
          <p:spPr>
            <a:xfrm>
              <a:off x="3104147" y="1307440"/>
              <a:ext cx="60232" cy="60210"/>
            </a:xfrm>
            <a:custGeom>
              <a:avLst/>
              <a:gdLst>
                <a:gd name="connsiteX0" fmla="*/ 0 w 60232"/>
                <a:gd name="connsiteY0" fmla="*/ 30105 h 60210"/>
                <a:gd name="connsiteX1" fmla="*/ 30116 w 60232"/>
                <a:gd name="connsiteY1" fmla="*/ 60210 h 60210"/>
                <a:gd name="connsiteX2" fmla="*/ 60233 w 60232"/>
                <a:gd name="connsiteY2" fmla="*/ 30105 h 60210"/>
                <a:gd name="connsiteX3" fmla="*/ 30116 w 60232"/>
                <a:gd name="connsiteY3" fmla="*/ 0 h 60210"/>
                <a:gd name="connsiteX4" fmla="*/ 0 w 60232"/>
                <a:gd name="connsiteY4" fmla="*/ 30105 h 6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32" h="60210">
                  <a:moveTo>
                    <a:pt x="0" y="30105"/>
                  </a:moveTo>
                  <a:cubicBezTo>
                    <a:pt x="0" y="46735"/>
                    <a:pt x="13481" y="60210"/>
                    <a:pt x="30116" y="60210"/>
                  </a:cubicBezTo>
                  <a:cubicBezTo>
                    <a:pt x="46752" y="60210"/>
                    <a:pt x="60233" y="46735"/>
                    <a:pt x="60233" y="30105"/>
                  </a:cubicBezTo>
                  <a:cubicBezTo>
                    <a:pt x="60233" y="13476"/>
                    <a:pt x="46752" y="0"/>
                    <a:pt x="30116" y="0"/>
                  </a:cubicBezTo>
                  <a:cubicBezTo>
                    <a:pt x="13481" y="0"/>
                    <a:pt x="0" y="13476"/>
                    <a:pt x="0" y="3010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389E5430-FF21-8F5A-9751-70750F261486}"/>
                </a:ext>
              </a:extLst>
            </p:cNvPr>
            <p:cNvSpPr/>
            <p:nvPr/>
          </p:nvSpPr>
          <p:spPr>
            <a:xfrm>
              <a:off x="2559761" y="377331"/>
              <a:ext cx="63100" cy="63077"/>
            </a:xfrm>
            <a:custGeom>
              <a:avLst/>
              <a:gdLst>
                <a:gd name="connsiteX0" fmla="*/ 0 w 63100"/>
                <a:gd name="connsiteY0" fmla="*/ 31539 h 63077"/>
                <a:gd name="connsiteX1" fmla="*/ 31550 w 63100"/>
                <a:gd name="connsiteY1" fmla="*/ 63078 h 63077"/>
                <a:gd name="connsiteX2" fmla="*/ 63101 w 63100"/>
                <a:gd name="connsiteY2" fmla="*/ 31539 h 63077"/>
                <a:gd name="connsiteX3" fmla="*/ 31550 w 63100"/>
                <a:gd name="connsiteY3" fmla="*/ 0 h 63077"/>
                <a:gd name="connsiteX4" fmla="*/ 0 w 63100"/>
                <a:gd name="connsiteY4" fmla="*/ 31539 h 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00" h="63077">
                  <a:moveTo>
                    <a:pt x="0" y="31539"/>
                  </a:moveTo>
                  <a:cubicBezTo>
                    <a:pt x="0" y="48885"/>
                    <a:pt x="14054" y="63078"/>
                    <a:pt x="31550" y="63078"/>
                  </a:cubicBezTo>
                  <a:cubicBezTo>
                    <a:pt x="49046" y="63078"/>
                    <a:pt x="63101" y="49029"/>
                    <a:pt x="63101" y="31539"/>
                  </a:cubicBezTo>
                  <a:cubicBezTo>
                    <a:pt x="63101" y="14049"/>
                    <a:pt x="49046" y="0"/>
                    <a:pt x="31550" y="0"/>
                  </a:cubicBezTo>
                  <a:cubicBezTo>
                    <a:pt x="14054" y="0"/>
                    <a:pt x="0" y="14049"/>
                    <a:pt x="0" y="3153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16BCDA48-A6DC-6682-297D-282131D97231}"/>
                </a:ext>
              </a:extLst>
            </p:cNvPr>
            <p:cNvSpPr/>
            <p:nvPr/>
          </p:nvSpPr>
          <p:spPr>
            <a:xfrm>
              <a:off x="2559331" y="836221"/>
              <a:ext cx="63674" cy="63651"/>
            </a:xfrm>
            <a:custGeom>
              <a:avLst/>
              <a:gdLst>
                <a:gd name="connsiteX0" fmla="*/ 0 w 63674"/>
                <a:gd name="connsiteY0" fmla="*/ 31826 h 63651"/>
                <a:gd name="connsiteX1" fmla="*/ 31837 w 63674"/>
                <a:gd name="connsiteY1" fmla="*/ 63651 h 63651"/>
                <a:gd name="connsiteX2" fmla="*/ 63674 w 63674"/>
                <a:gd name="connsiteY2" fmla="*/ 31826 h 63651"/>
                <a:gd name="connsiteX3" fmla="*/ 31837 w 63674"/>
                <a:gd name="connsiteY3" fmla="*/ 0 h 63651"/>
                <a:gd name="connsiteX4" fmla="*/ 0 w 63674"/>
                <a:gd name="connsiteY4" fmla="*/ 31826 h 6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74" h="63651">
                  <a:moveTo>
                    <a:pt x="0" y="31826"/>
                  </a:moveTo>
                  <a:cubicBezTo>
                    <a:pt x="0" y="49459"/>
                    <a:pt x="14197" y="63651"/>
                    <a:pt x="31837" y="63651"/>
                  </a:cubicBezTo>
                  <a:cubicBezTo>
                    <a:pt x="49477" y="63651"/>
                    <a:pt x="63674" y="49459"/>
                    <a:pt x="63674" y="31826"/>
                  </a:cubicBezTo>
                  <a:cubicBezTo>
                    <a:pt x="63674" y="14192"/>
                    <a:pt x="49477" y="0"/>
                    <a:pt x="31837" y="0"/>
                  </a:cubicBezTo>
                  <a:cubicBezTo>
                    <a:pt x="14197" y="0"/>
                    <a:pt x="0" y="14192"/>
                    <a:pt x="0" y="318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F9F253BD-A6AE-1D3D-F930-3CCA2AA232E6}"/>
                </a:ext>
              </a:extLst>
            </p:cNvPr>
            <p:cNvSpPr/>
            <p:nvPr/>
          </p:nvSpPr>
          <p:spPr>
            <a:xfrm>
              <a:off x="2559044" y="1305433"/>
              <a:ext cx="64247" cy="64224"/>
            </a:xfrm>
            <a:custGeom>
              <a:avLst/>
              <a:gdLst>
                <a:gd name="connsiteX0" fmla="*/ 0 w 64247"/>
                <a:gd name="connsiteY0" fmla="*/ 32112 h 64224"/>
                <a:gd name="connsiteX1" fmla="*/ 32124 w 64247"/>
                <a:gd name="connsiteY1" fmla="*/ 64224 h 64224"/>
                <a:gd name="connsiteX2" fmla="*/ 64248 w 64247"/>
                <a:gd name="connsiteY2" fmla="*/ 32112 h 64224"/>
                <a:gd name="connsiteX3" fmla="*/ 32124 w 64247"/>
                <a:gd name="connsiteY3" fmla="*/ 0 h 64224"/>
                <a:gd name="connsiteX4" fmla="*/ 0 w 64247"/>
                <a:gd name="connsiteY4" fmla="*/ 32112 h 6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47" h="64224">
                  <a:moveTo>
                    <a:pt x="0" y="32112"/>
                  </a:moveTo>
                  <a:cubicBezTo>
                    <a:pt x="0" y="49889"/>
                    <a:pt x="14341" y="64224"/>
                    <a:pt x="32124" y="64224"/>
                  </a:cubicBezTo>
                  <a:cubicBezTo>
                    <a:pt x="49907" y="64224"/>
                    <a:pt x="64248" y="49889"/>
                    <a:pt x="64248" y="32112"/>
                  </a:cubicBezTo>
                  <a:cubicBezTo>
                    <a:pt x="64248" y="14336"/>
                    <a:pt x="49907" y="0"/>
                    <a:pt x="32124" y="0"/>
                  </a:cubicBezTo>
                  <a:cubicBezTo>
                    <a:pt x="14341" y="0"/>
                    <a:pt x="0" y="14479"/>
                    <a:pt x="0" y="3211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322DA295-6A50-2188-4948-ED9D787EFDD5}"/>
                </a:ext>
              </a:extLst>
            </p:cNvPr>
            <p:cNvSpPr/>
            <p:nvPr/>
          </p:nvSpPr>
          <p:spPr>
            <a:xfrm>
              <a:off x="1469268" y="372887"/>
              <a:ext cx="71992" cy="71965"/>
            </a:xfrm>
            <a:custGeom>
              <a:avLst/>
              <a:gdLst>
                <a:gd name="connsiteX0" fmla="*/ 0 w 71992"/>
                <a:gd name="connsiteY0" fmla="*/ 35983 h 71965"/>
                <a:gd name="connsiteX1" fmla="*/ 35996 w 71992"/>
                <a:gd name="connsiteY1" fmla="*/ 71966 h 71965"/>
                <a:gd name="connsiteX2" fmla="*/ 71992 w 71992"/>
                <a:gd name="connsiteY2" fmla="*/ 35983 h 71965"/>
                <a:gd name="connsiteX3" fmla="*/ 35996 w 71992"/>
                <a:gd name="connsiteY3" fmla="*/ 0 h 71965"/>
                <a:gd name="connsiteX4" fmla="*/ 0 w 71992"/>
                <a:gd name="connsiteY4" fmla="*/ 35983 h 7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2" h="71965">
                  <a:moveTo>
                    <a:pt x="0" y="35983"/>
                  </a:moveTo>
                  <a:cubicBezTo>
                    <a:pt x="0" y="55910"/>
                    <a:pt x="16062" y="71966"/>
                    <a:pt x="35996" y="71966"/>
                  </a:cubicBezTo>
                  <a:cubicBezTo>
                    <a:pt x="55930" y="71966"/>
                    <a:pt x="71992" y="55910"/>
                    <a:pt x="71992" y="35983"/>
                  </a:cubicBezTo>
                  <a:cubicBezTo>
                    <a:pt x="71992" y="16056"/>
                    <a:pt x="55930" y="0"/>
                    <a:pt x="35996" y="0"/>
                  </a:cubicBezTo>
                  <a:cubicBezTo>
                    <a:pt x="16062" y="0"/>
                    <a:pt x="0" y="16056"/>
                    <a:pt x="0" y="359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D55D86FB-E20B-80DB-6AA2-C118299298B8}"/>
                </a:ext>
              </a:extLst>
            </p:cNvPr>
            <p:cNvSpPr/>
            <p:nvPr/>
          </p:nvSpPr>
          <p:spPr>
            <a:xfrm>
              <a:off x="1469124" y="831920"/>
              <a:ext cx="72278" cy="72252"/>
            </a:xfrm>
            <a:custGeom>
              <a:avLst/>
              <a:gdLst>
                <a:gd name="connsiteX0" fmla="*/ 0 w 72278"/>
                <a:gd name="connsiteY0" fmla="*/ 36126 h 72252"/>
                <a:gd name="connsiteX1" fmla="*/ 36139 w 72278"/>
                <a:gd name="connsiteY1" fmla="*/ 72253 h 72252"/>
                <a:gd name="connsiteX2" fmla="*/ 72279 w 72278"/>
                <a:gd name="connsiteY2" fmla="*/ 36126 h 72252"/>
                <a:gd name="connsiteX3" fmla="*/ 36139 w 72278"/>
                <a:gd name="connsiteY3" fmla="*/ 0 h 72252"/>
                <a:gd name="connsiteX4" fmla="*/ 0 w 72278"/>
                <a:gd name="connsiteY4" fmla="*/ 36126 h 7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78" h="72252">
                  <a:moveTo>
                    <a:pt x="0" y="36126"/>
                  </a:moveTo>
                  <a:cubicBezTo>
                    <a:pt x="0" y="56053"/>
                    <a:pt x="16205" y="72253"/>
                    <a:pt x="36139" y="72253"/>
                  </a:cubicBezTo>
                  <a:cubicBezTo>
                    <a:pt x="56074" y="72253"/>
                    <a:pt x="72279" y="56053"/>
                    <a:pt x="72279" y="36126"/>
                  </a:cubicBezTo>
                  <a:cubicBezTo>
                    <a:pt x="72279" y="16200"/>
                    <a:pt x="56074" y="0"/>
                    <a:pt x="36139" y="0"/>
                  </a:cubicBezTo>
                  <a:cubicBezTo>
                    <a:pt x="16205" y="0"/>
                    <a:pt x="0" y="16200"/>
                    <a:pt x="0" y="361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B1FE7377-EEA2-4A7D-A51A-A5AEE6BA02EA}"/>
                </a:ext>
              </a:extLst>
            </p:cNvPr>
            <p:cNvSpPr/>
            <p:nvPr/>
          </p:nvSpPr>
          <p:spPr>
            <a:xfrm>
              <a:off x="1468837" y="1301132"/>
              <a:ext cx="72852" cy="72826"/>
            </a:xfrm>
            <a:custGeom>
              <a:avLst/>
              <a:gdLst>
                <a:gd name="connsiteX0" fmla="*/ 0 w 72852"/>
                <a:gd name="connsiteY0" fmla="*/ 36413 h 72826"/>
                <a:gd name="connsiteX1" fmla="*/ 36426 w 72852"/>
                <a:gd name="connsiteY1" fmla="*/ 72826 h 72826"/>
                <a:gd name="connsiteX2" fmla="*/ 72852 w 72852"/>
                <a:gd name="connsiteY2" fmla="*/ 36413 h 72826"/>
                <a:gd name="connsiteX3" fmla="*/ 36426 w 72852"/>
                <a:gd name="connsiteY3" fmla="*/ 0 h 72826"/>
                <a:gd name="connsiteX4" fmla="*/ 0 w 72852"/>
                <a:gd name="connsiteY4" fmla="*/ 36413 h 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52" h="72826">
                  <a:moveTo>
                    <a:pt x="0" y="36413"/>
                  </a:moveTo>
                  <a:cubicBezTo>
                    <a:pt x="0" y="56483"/>
                    <a:pt x="16349" y="72826"/>
                    <a:pt x="36426" y="72826"/>
                  </a:cubicBezTo>
                  <a:cubicBezTo>
                    <a:pt x="56504" y="72826"/>
                    <a:pt x="72852" y="56483"/>
                    <a:pt x="72852" y="36413"/>
                  </a:cubicBezTo>
                  <a:cubicBezTo>
                    <a:pt x="72852" y="16343"/>
                    <a:pt x="56504" y="0"/>
                    <a:pt x="36426" y="0"/>
                  </a:cubicBezTo>
                  <a:cubicBezTo>
                    <a:pt x="16349" y="0"/>
                    <a:pt x="0" y="16343"/>
                    <a:pt x="0" y="3641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5FB27775-2FC9-F585-073C-346207DF3207}"/>
                </a:ext>
              </a:extLst>
            </p:cNvPr>
            <p:cNvSpPr/>
            <p:nvPr/>
          </p:nvSpPr>
          <p:spPr>
            <a:xfrm>
              <a:off x="924021" y="370593"/>
              <a:ext cx="76581" cy="76553"/>
            </a:xfrm>
            <a:custGeom>
              <a:avLst/>
              <a:gdLst>
                <a:gd name="connsiteX0" fmla="*/ 0 w 76581"/>
                <a:gd name="connsiteY0" fmla="*/ 38277 h 76553"/>
                <a:gd name="connsiteX1" fmla="*/ 38291 w 76581"/>
                <a:gd name="connsiteY1" fmla="*/ 76553 h 76553"/>
                <a:gd name="connsiteX2" fmla="*/ 76581 w 76581"/>
                <a:gd name="connsiteY2" fmla="*/ 38277 h 76553"/>
                <a:gd name="connsiteX3" fmla="*/ 38291 w 76581"/>
                <a:gd name="connsiteY3" fmla="*/ 0 h 76553"/>
                <a:gd name="connsiteX4" fmla="*/ 0 w 76581"/>
                <a:gd name="connsiteY4" fmla="*/ 38277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81" h="76553">
                  <a:moveTo>
                    <a:pt x="0" y="38277"/>
                  </a:moveTo>
                  <a:cubicBezTo>
                    <a:pt x="0" y="59350"/>
                    <a:pt x="17209" y="76553"/>
                    <a:pt x="38291" y="76553"/>
                  </a:cubicBezTo>
                  <a:cubicBezTo>
                    <a:pt x="59372" y="76553"/>
                    <a:pt x="76581" y="59350"/>
                    <a:pt x="76581" y="38277"/>
                  </a:cubicBezTo>
                  <a:cubicBezTo>
                    <a:pt x="76581" y="17203"/>
                    <a:pt x="59372" y="0"/>
                    <a:pt x="38291" y="0"/>
                  </a:cubicBezTo>
                  <a:cubicBezTo>
                    <a:pt x="17209" y="0"/>
                    <a:pt x="0" y="17203"/>
                    <a:pt x="0" y="3827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79635208-689E-7CAD-FFCE-68910A2F422C}"/>
                </a:ext>
              </a:extLst>
            </p:cNvPr>
            <p:cNvSpPr/>
            <p:nvPr/>
          </p:nvSpPr>
          <p:spPr>
            <a:xfrm>
              <a:off x="923878" y="829627"/>
              <a:ext cx="76868" cy="76840"/>
            </a:xfrm>
            <a:custGeom>
              <a:avLst/>
              <a:gdLst>
                <a:gd name="connsiteX0" fmla="*/ 0 w 76868"/>
                <a:gd name="connsiteY0" fmla="*/ 38420 h 76840"/>
                <a:gd name="connsiteX1" fmla="*/ 38434 w 76868"/>
                <a:gd name="connsiteY1" fmla="*/ 76840 h 76840"/>
                <a:gd name="connsiteX2" fmla="*/ 76868 w 76868"/>
                <a:gd name="connsiteY2" fmla="*/ 38420 h 76840"/>
                <a:gd name="connsiteX3" fmla="*/ 38434 w 76868"/>
                <a:gd name="connsiteY3" fmla="*/ 0 h 76840"/>
                <a:gd name="connsiteX4" fmla="*/ 0 w 76868"/>
                <a:gd name="connsiteY4" fmla="*/ 38420 h 7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" h="76840">
                  <a:moveTo>
                    <a:pt x="0" y="38420"/>
                  </a:moveTo>
                  <a:cubicBezTo>
                    <a:pt x="0" y="59637"/>
                    <a:pt x="17209" y="76840"/>
                    <a:pt x="38434" y="76840"/>
                  </a:cubicBezTo>
                  <a:cubicBezTo>
                    <a:pt x="59659" y="76840"/>
                    <a:pt x="76868" y="59637"/>
                    <a:pt x="76868" y="38420"/>
                  </a:cubicBezTo>
                  <a:cubicBezTo>
                    <a:pt x="76868" y="17203"/>
                    <a:pt x="59659" y="0"/>
                    <a:pt x="38434" y="0"/>
                  </a:cubicBezTo>
                  <a:cubicBezTo>
                    <a:pt x="17209" y="0"/>
                    <a:pt x="0" y="17203"/>
                    <a:pt x="0" y="384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BD2C1037-EDD8-33BC-20C2-D425F2021031}"/>
                </a:ext>
              </a:extLst>
            </p:cNvPr>
            <p:cNvSpPr/>
            <p:nvPr/>
          </p:nvSpPr>
          <p:spPr>
            <a:xfrm>
              <a:off x="923878" y="1299125"/>
              <a:ext cx="76868" cy="76840"/>
            </a:xfrm>
            <a:custGeom>
              <a:avLst/>
              <a:gdLst>
                <a:gd name="connsiteX0" fmla="*/ 0 w 76868"/>
                <a:gd name="connsiteY0" fmla="*/ 38420 h 76840"/>
                <a:gd name="connsiteX1" fmla="*/ 38434 w 76868"/>
                <a:gd name="connsiteY1" fmla="*/ 76840 h 76840"/>
                <a:gd name="connsiteX2" fmla="*/ 76868 w 76868"/>
                <a:gd name="connsiteY2" fmla="*/ 38420 h 76840"/>
                <a:gd name="connsiteX3" fmla="*/ 38434 w 76868"/>
                <a:gd name="connsiteY3" fmla="*/ 0 h 76840"/>
                <a:gd name="connsiteX4" fmla="*/ 0 w 76868"/>
                <a:gd name="connsiteY4" fmla="*/ 38420 h 7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" h="76840">
                  <a:moveTo>
                    <a:pt x="0" y="38420"/>
                  </a:moveTo>
                  <a:cubicBezTo>
                    <a:pt x="0" y="59637"/>
                    <a:pt x="17209" y="76840"/>
                    <a:pt x="38434" y="76840"/>
                  </a:cubicBezTo>
                  <a:cubicBezTo>
                    <a:pt x="59659" y="76840"/>
                    <a:pt x="76868" y="59637"/>
                    <a:pt x="76868" y="38420"/>
                  </a:cubicBezTo>
                  <a:cubicBezTo>
                    <a:pt x="76868" y="17203"/>
                    <a:pt x="59659" y="0"/>
                    <a:pt x="38434" y="0"/>
                  </a:cubicBezTo>
                  <a:cubicBezTo>
                    <a:pt x="17209" y="0"/>
                    <a:pt x="0" y="17203"/>
                    <a:pt x="0" y="384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E31ADAB2-2655-D811-CE39-6AADDEA41FA6}"/>
                </a:ext>
              </a:extLst>
            </p:cNvPr>
            <p:cNvSpPr/>
            <p:nvPr/>
          </p:nvSpPr>
          <p:spPr>
            <a:xfrm>
              <a:off x="378775" y="368300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4448B8F-A3C8-67CF-3BA1-F43295E68BAD}"/>
                </a:ext>
              </a:extLst>
            </p:cNvPr>
            <p:cNvSpPr/>
            <p:nvPr/>
          </p:nvSpPr>
          <p:spPr>
            <a:xfrm>
              <a:off x="378775" y="827476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568D7B58-6A3E-A3B0-28A0-570B7CBAB8A4}"/>
                </a:ext>
              </a:extLst>
            </p:cNvPr>
            <p:cNvSpPr/>
            <p:nvPr/>
          </p:nvSpPr>
          <p:spPr>
            <a:xfrm>
              <a:off x="378775" y="1296975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FA89218E-A1CC-0683-817E-BC9983699E6F}"/>
                </a:ext>
              </a:extLst>
            </p:cNvPr>
            <p:cNvSpPr/>
            <p:nvPr/>
          </p:nvSpPr>
          <p:spPr>
            <a:xfrm>
              <a:off x="2014514" y="375181"/>
              <a:ext cx="67402" cy="67378"/>
            </a:xfrm>
            <a:custGeom>
              <a:avLst/>
              <a:gdLst>
                <a:gd name="connsiteX0" fmla="*/ 0 w 67402"/>
                <a:gd name="connsiteY0" fmla="*/ 33689 h 67378"/>
                <a:gd name="connsiteX1" fmla="*/ 33702 w 67402"/>
                <a:gd name="connsiteY1" fmla="*/ 67378 h 67378"/>
                <a:gd name="connsiteX2" fmla="*/ 67403 w 67402"/>
                <a:gd name="connsiteY2" fmla="*/ 33689 h 67378"/>
                <a:gd name="connsiteX3" fmla="*/ 33702 w 67402"/>
                <a:gd name="connsiteY3" fmla="*/ 0 h 67378"/>
                <a:gd name="connsiteX4" fmla="*/ 0 w 67402"/>
                <a:gd name="connsiteY4" fmla="*/ 33689 h 6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02" h="67378">
                  <a:moveTo>
                    <a:pt x="0" y="33689"/>
                  </a:moveTo>
                  <a:cubicBezTo>
                    <a:pt x="0" y="52326"/>
                    <a:pt x="15058" y="67378"/>
                    <a:pt x="33702" y="67378"/>
                  </a:cubicBezTo>
                  <a:cubicBezTo>
                    <a:pt x="52345" y="67378"/>
                    <a:pt x="67403" y="52326"/>
                    <a:pt x="67403" y="33689"/>
                  </a:cubicBezTo>
                  <a:cubicBezTo>
                    <a:pt x="67403" y="15053"/>
                    <a:pt x="52345" y="0"/>
                    <a:pt x="33702" y="0"/>
                  </a:cubicBezTo>
                  <a:cubicBezTo>
                    <a:pt x="15058" y="0"/>
                    <a:pt x="0" y="15053"/>
                    <a:pt x="0" y="336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DC3936E1-6C57-3FD7-F126-F24A40AE707C}"/>
                </a:ext>
              </a:extLst>
            </p:cNvPr>
            <p:cNvSpPr/>
            <p:nvPr/>
          </p:nvSpPr>
          <p:spPr>
            <a:xfrm>
              <a:off x="2014227" y="834071"/>
              <a:ext cx="67976" cy="67951"/>
            </a:xfrm>
            <a:custGeom>
              <a:avLst/>
              <a:gdLst>
                <a:gd name="connsiteX0" fmla="*/ 0 w 67976"/>
                <a:gd name="connsiteY0" fmla="*/ 33976 h 67951"/>
                <a:gd name="connsiteX1" fmla="*/ 33988 w 67976"/>
                <a:gd name="connsiteY1" fmla="*/ 67952 h 67951"/>
                <a:gd name="connsiteX2" fmla="*/ 67977 w 67976"/>
                <a:gd name="connsiteY2" fmla="*/ 33976 h 67951"/>
                <a:gd name="connsiteX3" fmla="*/ 33988 w 67976"/>
                <a:gd name="connsiteY3" fmla="*/ 0 h 67951"/>
                <a:gd name="connsiteX4" fmla="*/ 0 w 67976"/>
                <a:gd name="connsiteY4" fmla="*/ 33976 h 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76" h="67951">
                  <a:moveTo>
                    <a:pt x="0" y="33976"/>
                  </a:moveTo>
                  <a:cubicBezTo>
                    <a:pt x="0" y="52756"/>
                    <a:pt x="15201" y="67952"/>
                    <a:pt x="33988" y="67952"/>
                  </a:cubicBezTo>
                  <a:cubicBezTo>
                    <a:pt x="52775" y="67952"/>
                    <a:pt x="67977" y="52756"/>
                    <a:pt x="67977" y="33976"/>
                  </a:cubicBezTo>
                  <a:cubicBezTo>
                    <a:pt x="67977" y="15196"/>
                    <a:pt x="52775" y="0"/>
                    <a:pt x="33988" y="0"/>
                  </a:cubicBezTo>
                  <a:cubicBezTo>
                    <a:pt x="15201" y="0"/>
                    <a:pt x="0" y="15196"/>
                    <a:pt x="0" y="3397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39F8FD7-EF9E-BE8A-308B-533CDAB40A58}"/>
                </a:ext>
              </a:extLst>
            </p:cNvPr>
            <p:cNvSpPr/>
            <p:nvPr/>
          </p:nvSpPr>
          <p:spPr>
            <a:xfrm>
              <a:off x="2013941" y="1303282"/>
              <a:ext cx="68550" cy="68525"/>
            </a:xfrm>
            <a:custGeom>
              <a:avLst/>
              <a:gdLst>
                <a:gd name="connsiteX0" fmla="*/ 0 w 68550"/>
                <a:gd name="connsiteY0" fmla="*/ 34263 h 68525"/>
                <a:gd name="connsiteX1" fmla="*/ 34275 w 68550"/>
                <a:gd name="connsiteY1" fmla="*/ 68525 h 68525"/>
                <a:gd name="connsiteX2" fmla="*/ 68550 w 68550"/>
                <a:gd name="connsiteY2" fmla="*/ 34263 h 68525"/>
                <a:gd name="connsiteX3" fmla="*/ 34275 w 68550"/>
                <a:gd name="connsiteY3" fmla="*/ 0 h 68525"/>
                <a:gd name="connsiteX4" fmla="*/ 0 w 68550"/>
                <a:gd name="connsiteY4" fmla="*/ 34263 h 6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50" h="68525">
                  <a:moveTo>
                    <a:pt x="0" y="34263"/>
                  </a:moveTo>
                  <a:cubicBezTo>
                    <a:pt x="0" y="53186"/>
                    <a:pt x="15345" y="68525"/>
                    <a:pt x="34275" y="68525"/>
                  </a:cubicBezTo>
                  <a:cubicBezTo>
                    <a:pt x="53205" y="68525"/>
                    <a:pt x="68550" y="53186"/>
                    <a:pt x="68550" y="34263"/>
                  </a:cubicBezTo>
                  <a:cubicBezTo>
                    <a:pt x="68550" y="15339"/>
                    <a:pt x="53205" y="0"/>
                    <a:pt x="34275" y="0"/>
                  </a:cubicBezTo>
                  <a:cubicBezTo>
                    <a:pt x="15345" y="0"/>
                    <a:pt x="0" y="15339"/>
                    <a:pt x="0" y="3426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9ACE11CB-2466-BB24-790B-891DFEEEF496}"/>
                </a:ext>
              </a:extLst>
            </p:cNvPr>
            <p:cNvSpPr/>
            <p:nvPr/>
          </p:nvSpPr>
          <p:spPr>
            <a:xfrm>
              <a:off x="4740747" y="386506"/>
              <a:ext cx="44743" cy="44727"/>
            </a:xfrm>
            <a:custGeom>
              <a:avLst/>
              <a:gdLst>
                <a:gd name="connsiteX0" fmla="*/ 0 w 44743"/>
                <a:gd name="connsiteY0" fmla="*/ 22364 h 44727"/>
                <a:gd name="connsiteX1" fmla="*/ 22372 w 44743"/>
                <a:gd name="connsiteY1" fmla="*/ 44728 h 44727"/>
                <a:gd name="connsiteX2" fmla="*/ 44744 w 44743"/>
                <a:gd name="connsiteY2" fmla="*/ 22364 h 44727"/>
                <a:gd name="connsiteX3" fmla="*/ 22372 w 44743"/>
                <a:gd name="connsiteY3" fmla="*/ 0 h 44727"/>
                <a:gd name="connsiteX4" fmla="*/ 0 w 44743"/>
                <a:gd name="connsiteY4" fmla="*/ 22364 h 4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3" h="44727">
                  <a:moveTo>
                    <a:pt x="0" y="22364"/>
                  </a:moveTo>
                  <a:cubicBezTo>
                    <a:pt x="0" y="34693"/>
                    <a:pt x="10038" y="44728"/>
                    <a:pt x="22372" y="44728"/>
                  </a:cubicBezTo>
                  <a:cubicBezTo>
                    <a:pt x="34705" y="44728"/>
                    <a:pt x="44744" y="34693"/>
                    <a:pt x="44744" y="22364"/>
                  </a:cubicBezTo>
                  <a:cubicBezTo>
                    <a:pt x="44744" y="10035"/>
                    <a:pt x="34705" y="0"/>
                    <a:pt x="22372" y="0"/>
                  </a:cubicBezTo>
                  <a:cubicBezTo>
                    <a:pt x="10038" y="0"/>
                    <a:pt x="0" y="10035"/>
                    <a:pt x="0" y="2236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8B05C984-D8B4-9FC0-6BB6-E2AAAFA2B27F}"/>
                </a:ext>
              </a:extLst>
            </p:cNvPr>
            <p:cNvSpPr/>
            <p:nvPr/>
          </p:nvSpPr>
          <p:spPr>
            <a:xfrm>
              <a:off x="4740030" y="844966"/>
              <a:ext cx="46178" cy="46161"/>
            </a:xfrm>
            <a:custGeom>
              <a:avLst/>
              <a:gdLst>
                <a:gd name="connsiteX0" fmla="*/ 0 w 46178"/>
                <a:gd name="connsiteY0" fmla="*/ 23081 h 46161"/>
                <a:gd name="connsiteX1" fmla="*/ 23089 w 46178"/>
                <a:gd name="connsiteY1" fmla="*/ 46161 h 46161"/>
                <a:gd name="connsiteX2" fmla="*/ 46178 w 46178"/>
                <a:gd name="connsiteY2" fmla="*/ 23081 h 46161"/>
                <a:gd name="connsiteX3" fmla="*/ 23089 w 46178"/>
                <a:gd name="connsiteY3" fmla="*/ 0 h 46161"/>
                <a:gd name="connsiteX4" fmla="*/ 0 w 46178"/>
                <a:gd name="connsiteY4" fmla="*/ 23081 h 4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8" h="46161">
                  <a:moveTo>
                    <a:pt x="0" y="23081"/>
                  </a:moveTo>
                  <a:cubicBezTo>
                    <a:pt x="0" y="35840"/>
                    <a:pt x="10326" y="46161"/>
                    <a:pt x="23089" y="46161"/>
                  </a:cubicBezTo>
                  <a:cubicBezTo>
                    <a:pt x="35853" y="46161"/>
                    <a:pt x="46178" y="35840"/>
                    <a:pt x="46178" y="23081"/>
                  </a:cubicBezTo>
                  <a:cubicBezTo>
                    <a:pt x="46178" y="10322"/>
                    <a:pt x="35853" y="0"/>
                    <a:pt x="23089" y="0"/>
                  </a:cubicBezTo>
                  <a:cubicBezTo>
                    <a:pt x="10326" y="0"/>
                    <a:pt x="0" y="10322"/>
                    <a:pt x="0" y="2308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11B2A3DF-77BF-D5C6-0F00-2220A7D33A7F}"/>
                </a:ext>
              </a:extLst>
            </p:cNvPr>
            <p:cNvSpPr/>
            <p:nvPr/>
          </p:nvSpPr>
          <p:spPr>
            <a:xfrm>
              <a:off x="4739313" y="1313748"/>
              <a:ext cx="47612" cy="47594"/>
            </a:xfrm>
            <a:custGeom>
              <a:avLst/>
              <a:gdLst>
                <a:gd name="connsiteX0" fmla="*/ 0 w 47612"/>
                <a:gd name="connsiteY0" fmla="*/ 23798 h 47594"/>
                <a:gd name="connsiteX1" fmla="*/ 23806 w 47612"/>
                <a:gd name="connsiteY1" fmla="*/ 47595 h 47594"/>
                <a:gd name="connsiteX2" fmla="*/ 47612 w 47612"/>
                <a:gd name="connsiteY2" fmla="*/ 23798 h 47594"/>
                <a:gd name="connsiteX3" fmla="*/ 23806 w 47612"/>
                <a:gd name="connsiteY3" fmla="*/ 0 h 47594"/>
                <a:gd name="connsiteX4" fmla="*/ 0 w 47612"/>
                <a:gd name="connsiteY4" fmla="*/ 23798 h 4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2" h="47594">
                  <a:moveTo>
                    <a:pt x="0" y="23798"/>
                  </a:moveTo>
                  <a:cubicBezTo>
                    <a:pt x="0" y="36986"/>
                    <a:pt x="10612" y="47595"/>
                    <a:pt x="23806" y="47595"/>
                  </a:cubicBezTo>
                  <a:cubicBezTo>
                    <a:pt x="37000" y="47595"/>
                    <a:pt x="47612" y="36986"/>
                    <a:pt x="47612" y="23798"/>
                  </a:cubicBezTo>
                  <a:cubicBezTo>
                    <a:pt x="47612" y="10609"/>
                    <a:pt x="37000" y="0"/>
                    <a:pt x="23806" y="0"/>
                  </a:cubicBezTo>
                  <a:cubicBezTo>
                    <a:pt x="10612" y="0"/>
                    <a:pt x="0" y="10609"/>
                    <a:pt x="0" y="237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FA0A530D-7520-F5C9-05A5-D419691D83D5}"/>
                </a:ext>
              </a:extLst>
            </p:cNvPr>
            <p:cNvSpPr/>
            <p:nvPr/>
          </p:nvSpPr>
          <p:spPr>
            <a:xfrm>
              <a:off x="4738596" y="1848761"/>
              <a:ext cx="49046" cy="49028"/>
            </a:xfrm>
            <a:custGeom>
              <a:avLst/>
              <a:gdLst>
                <a:gd name="connsiteX0" fmla="*/ 0 w 49046"/>
                <a:gd name="connsiteY0" fmla="*/ 24514 h 49028"/>
                <a:gd name="connsiteX1" fmla="*/ 24523 w 49046"/>
                <a:gd name="connsiteY1" fmla="*/ 49029 h 49028"/>
                <a:gd name="connsiteX2" fmla="*/ 49046 w 49046"/>
                <a:gd name="connsiteY2" fmla="*/ 24514 h 49028"/>
                <a:gd name="connsiteX3" fmla="*/ 24523 w 49046"/>
                <a:gd name="connsiteY3" fmla="*/ 0 h 49028"/>
                <a:gd name="connsiteX4" fmla="*/ 0 w 49046"/>
                <a:gd name="connsiteY4" fmla="*/ 24514 h 4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6" h="49028">
                  <a:moveTo>
                    <a:pt x="0" y="24514"/>
                  </a:moveTo>
                  <a:cubicBezTo>
                    <a:pt x="0" y="37990"/>
                    <a:pt x="11042" y="49029"/>
                    <a:pt x="24523" y="49029"/>
                  </a:cubicBezTo>
                  <a:cubicBezTo>
                    <a:pt x="38004" y="49029"/>
                    <a:pt x="49046" y="37990"/>
                    <a:pt x="49046" y="24514"/>
                  </a:cubicBezTo>
                  <a:cubicBezTo>
                    <a:pt x="49046" y="11039"/>
                    <a:pt x="38004" y="0"/>
                    <a:pt x="24523" y="0"/>
                  </a:cubicBezTo>
                  <a:cubicBezTo>
                    <a:pt x="11042" y="0"/>
                    <a:pt x="0" y="11039"/>
                    <a:pt x="0" y="2451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349279BE-20BA-2D27-B03B-03FCA59794C6}"/>
                </a:ext>
              </a:extLst>
            </p:cNvPr>
            <p:cNvSpPr/>
            <p:nvPr/>
          </p:nvSpPr>
          <p:spPr>
            <a:xfrm>
              <a:off x="4737879" y="2390799"/>
              <a:ext cx="50480" cy="50462"/>
            </a:xfrm>
            <a:custGeom>
              <a:avLst/>
              <a:gdLst>
                <a:gd name="connsiteX0" fmla="*/ 0 w 50480"/>
                <a:gd name="connsiteY0" fmla="*/ 25231 h 50462"/>
                <a:gd name="connsiteX1" fmla="*/ 25240 w 50480"/>
                <a:gd name="connsiteY1" fmla="*/ 50462 h 50462"/>
                <a:gd name="connsiteX2" fmla="*/ 50481 w 50480"/>
                <a:gd name="connsiteY2" fmla="*/ 25231 h 50462"/>
                <a:gd name="connsiteX3" fmla="*/ 25240 w 50480"/>
                <a:gd name="connsiteY3" fmla="*/ 0 h 50462"/>
                <a:gd name="connsiteX4" fmla="*/ 0 w 50480"/>
                <a:gd name="connsiteY4" fmla="*/ 25231 h 5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2">
                  <a:moveTo>
                    <a:pt x="0" y="25231"/>
                  </a:moveTo>
                  <a:cubicBezTo>
                    <a:pt x="0" y="39137"/>
                    <a:pt x="11330" y="50462"/>
                    <a:pt x="25240" y="50462"/>
                  </a:cubicBezTo>
                  <a:cubicBezTo>
                    <a:pt x="39151" y="50462"/>
                    <a:pt x="50481" y="39137"/>
                    <a:pt x="50481" y="25231"/>
                  </a:cubicBezTo>
                  <a:cubicBezTo>
                    <a:pt x="50481" y="11325"/>
                    <a:pt x="39151" y="0"/>
                    <a:pt x="25240" y="0"/>
                  </a:cubicBezTo>
                  <a:cubicBezTo>
                    <a:pt x="11330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CC56F66D-4932-9501-F0E6-FB0850C24CE7}"/>
                </a:ext>
              </a:extLst>
            </p:cNvPr>
            <p:cNvSpPr/>
            <p:nvPr/>
          </p:nvSpPr>
          <p:spPr>
            <a:xfrm>
              <a:off x="4737162" y="2894847"/>
              <a:ext cx="51914" cy="51895"/>
            </a:xfrm>
            <a:custGeom>
              <a:avLst/>
              <a:gdLst>
                <a:gd name="connsiteX0" fmla="*/ 0 w 51914"/>
                <a:gd name="connsiteY0" fmla="*/ 25948 h 51895"/>
                <a:gd name="connsiteX1" fmla="*/ 25957 w 51914"/>
                <a:gd name="connsiteY1" fmla="*/ 51896 h 51895"/>
                <a:gd name="connsiteX2" fmla="*/ 51915 w 51914"/>
                <a:gd name="connsiteY2" fmla="*/ 25948 h 51895"/>
                <a:gd name="connsiteX3" fmla="*/ 25957 w 51914"/>
                <a:gd name="connsiteY3" fmla="*/ 0 h 51895"/>
                <a:gd name="connsiteX4" fmla="*/ 0 w 51914"/>
                <a:gd name="connsiteY4" fmla="*/ 25948 h 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14" h="51895">
                  <a:moveTo>
                    <a:pt x="0" y="25948"/>
                  </a:moveTo>
                  <a:cubicBezTo>
                    <a:pt x="0" y="40284"/>
                    <a:pt x="11616" y="51896"/>
                    <a:pt x="25957" y="51896"/>
                  </a:cubicBezTo>
                  <a:cubicBezTo>
                    <a:pt x="40298" y="51896"/>
                    <a:pt x="51915" y="40284"/>
                    <a:pt x="51915" y="25948"/>
                  </a:cubicBezTo>
                  <a:cubicBezTo>
                    <a:pt x="51915" y="11612"/>
                    <a:pt x="40298" y="0"/>
                    <a:pt x="25957" y="0"/>
                  </a:cubicBezTo>
                  <a:cubicBezTo>
                    <a:pt x="11616" y="0"/>
                    <a:pt x="0" y="11612"/>
                    <a:pt x="0" y="2594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A1B0C02C-0848-769B-F9C4-E9CF8A8521F3}"/>
                </a:ext>
              </a:extLst>
            </p:cNvPr>
            <p:cNvSpPr/>
            <p:nvPr/>
          </p:nvSpPr>
          <p:spPr>
            <a:xfrm>
              <a:off x="4736445" y="3413517"/>
              <a:ext cx="53348" cy="53329"/>
            </a:xfrm>
            <a:custGeom>
              <a:avLst/>
              <a:gdLst>
                <a:gd name="connsiteX0" fmla="*/ 0 w 53348"/>
                <a:gd name="connsiteY0" fmla="*/ 26665 h 53329"/>
                <a:gd name="connsiteX1" fmla="*/ 26675 w 53348"/>
                <a:gd name="connsiteY1" fmla="*/ 53329 h 53329"/>
                <a:gd name="connsiteX2" fmla="*/ 53349 w 53348"/>
                <a:gd name="connsiteY2" fmla="*/ 26665 h 53329"/>
                <a:gd name="connsiteX3" fmla="*/ 26675 w 53348"/>
                <a:gd name="connsiteY3" fmla="*/ 0 h 53329"/>
                <a:gd name="connsiteX4" fmla="*/ 0 w 53348"/>
                <a:gd name="connsiteY4" fmla="*/ 26665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5"/>
                  </a:moveTo>
                  <a:cubicBezTo>
                    <a:pt x="0" y="41431"/>
                    <a:pt x="11903" y="53329"/>
                    <a:pt x="26675" y="53329"/>
                  </a:cubicBezTo>
                  <a:cubicBezTo>
                    <a:pt x="41446" y="53329"/>
                    <a:pt x="53349" y="41431"/>
                    <a:pt x="53349" y="26665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6FECE276-3B2E-0310-68BF-402F0DEAE22E}"/>
                </a:ext>
              </a:extLst>
            </p:cNvPr>
            <p:cNvSpPr/>
            <p:nvPr/>
          </p:nvSpPr>
          <p:spPr>
            <a:xfrm>
              <a:off x="4735728" y="3932044"/>
              <a:ext cx="54782" cy="54762"/>
            </a:xfrm>
            <a:custGeom>
              <a:avLst/>
              <a:gdLst>
                <a:gd name="connsiteX0" fmla="*/ 0 w 54782"/>
                <a:gd name="connsiteY0" fmla="*/ 27381 h 54762"/>
                <a:gd name="connsiteX1" fmla="*/ 27391 w 54782"/>
                <a:gd name="connsiteY1" fmla="*/ 54763 h 54762"/>
                <a:gd name="connsiteX2" fmla="*/ 54783 w 54782"/>
                <a:gd name="connsiteY2" fmla="*/ 27381 h 54762"/>
                <a:gd name="connsiteX3" fmla="*/ 27391 w 54782"/>
                <a:gd name="connsiteY3" fmla="*/ 0 h 54762"/>
                <a:gd name="connsiteX4" fmla="*/ 0 w 54782"/>
                <a:gd name="connsiteY4" fmla="*/ 27381 h 5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82" h="54762">
                  <a:moveTo>
                    <a:pt x="0" y="27381"/>
                  </a:moveTo>
                  <a:cubicBezTo>
                    <a:pt x="0" y="42434"/>
                    <a:pt x="12190" y="54763"/>
                    <a:pt x="27391" y="54763"/>
                  </a:cubicBezTo>
                  <a:cubicBezTo>
                    <a:pt x="42593" y="54763"/>
                    <a:pt x="54783" y="42577"/>
                    <a:pt x="54783" y="27381"/>
                  </a:cubicBezTo>
                  <a:cubicBezTo>
                    <a:pt x="54783" y="12186"/>
                    <a:pt x="42593" y="0"/>
                    <a:pt x="27391" y="0"/>
                  </a:cubicBezTo>
                  <a:cubicBezTo>
                    <a:pt x="12190" y="0"/>
                    <a:pt x="0" y="12186"/>
                    <a:pt x="0" y="2738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2D90EF3E-8625-BEE6-0F80-D710D67E84C1}"/>
                </a:ext>
              </a:extLst>
            </p:cNvPr>
            <p:cNvSpPr/>
            <p:nvPr/>
          </p:nvSpPr>
          <p:spPr>
            <a:xfrm>
              <a:off x="4735011" y="4450571"/>
              <a:ext cx="56216" cy="56196"/>
            </a:xfrm>
            <a:custGeom>
              <a:avLst/>
              <a:gdLst>
                <a:gd name="connsiteX0" fmla="*/ 0 w 56216"/>
                <a:gd name="connsiteY0" fmla="*/ 28098 h 56196"/>
                <a:gd name="connsiteX1" fmla="*/ 28108 w 56216"/>
                <a:gd name="connsiteY1" fmla="*/ 56196 h 56196"/>
                <a:gd name="connsiteX2" fmla="*/ 56217 w 56216"/>
                <a:gd name="connsiteY2" fmla="*/ 28098 h 56196"/>
                <a:gd name="connsiteX3" fmla="*/ 28108 w 56216"/>
                <a:gd name="connsiteY3" fmla="*/ 0 h 56196"/>
                <a:gd name="connsiteX4" fmla="*/ 0 w 56216"/>
                <a:gd name="connsiteY4" fmla="*/ 28098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6" h="56196">
                  <a:moveTo>
                    <a:pt x="0" y="28098"/>
                  </a:moveTo>
                  <a:cubicBezTo>
                    <a:pt x="0" y="43581"/>
                    <a:pt x="12620" y="56196"/>
                    <a:pt x="28108" y="56196"/>
                  </a:cubicBezTo>
                  <a:cubicBezTo>
                    <a:pt x="43596" y="56196"/>
                    <a:pt x="56217" y="43581"/>
                    <a:pt x="56217" y="28098"/>
                  </a:cubicBezTo>
                  <a:cubicBezTo>
                    <a:pt x="56217" y="12616"/>
                    <a:pt x="43596" y="0"/>
                    <a:pt x="28108" y="0"/>
                  </a:cubicBezTo>
                  <a:cubicBezTo>
                    <a:pt x="12620" y="0"/>
                    <a:pt x="0" y="12616"/>
                    <a:pt x="0" y="280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1FB9EB76-7591-A6C2-1F99-8960141C47EB}"/>
                </a:ext>
              </a:extLst>
            </p:cNvPr>
            <p:cNvSpPr/>
            <p:nvPr/>
          </p:nvSpPr>
          <p:spPr>
            <a:xfrm>
              <a:off x="4734294" y="4977699"/>
              <a:ext cx="57507" cy="57343"/>
            </a:xfrm>
            <a:custGeom>
              <a:avLst/>
              <a:gdLst>
                <a:gd name="connsiteX0" fmla="*/ 0 w 57507"/>
                <a:gd name="connsiteY0" fmla="*/ 28672 h 57343"/>
                <a:gd name="connsiteX1" fmla="*/ 28826 w 57507"/>
                <a:gd name="connsiteY1" fmla="*/ 57343 h 57343"/>
                <a:gd name="connsiteX2" fmla="*/ 57508 w 57507"/>
                <a:gd name="connsiteY2" fmla="*/ 28672 h 57343"/>
                <a:gd name="connsiteX3" fmla="*/ 28826 w 57507"/>
                <a:gd name="connsiteY3" fmla="*/ 0 h 57343"/>
                <a:gd name="connsiteX4" fmla="*/ 0 w 57507"/>
                <a:gd name="connsiteY4" fmla="*/ 28672 h 5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07" h="57343">
                  <a:moveTo>
                    <a:pt x="0" y="28672"/>
                  </a:moveTo>
                  <a:cubicBezTo>
                    <a:pt x="0" y="44585"/>
                    <a:pt x="12907" y="57343"/>
                    <a:pt x="28826" y="57343"/>
                  </a:cubicBezTo>
                  <a:cubicBezTo>
                    <a:pt x="44744" y="57343"/>
                    <a:pt x="57508" y="44441"/>
                    <a:pt x="57508" y="28672"/>
                  </a:cubicBezTo>
                  <a:cubicBezTo>
                    <a:pt x="57508" y="12902"/>
                    <a:pt x="44601" y="0"/>
                    <a:pt x="28826" y="0"/>
                  </a:cubicBezTo>
                  <a:cubicBezTo>
                    <a:pt x="13050" y="0"/>
                    <a:pt x="0" y="12902"/>
                    <a:pt x="0" y="2867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0BAAEC84-3F2A-E32A-3281-7FBA04531A37}"/>
                </a:ext>
              </a:extLst>
            </p:cNvPr>
            <p:cNvSpPr/>
            <p:nvPr/>
          </p:nvSpPr>
          <p:spPr>
            <a:xfrm>
              <a:off x="4733720" y="5504828"/>
              <a:ext cx="58797" cy="58776"/>
            </a:xfrm>
            <a:custGeom>
              <a:avLst/>
              <a:gdLst>
                <a:gd name="connsiteX0" fmla="*/ 0 w 58797"/>
                <a:gd name="connsiteY0" fmla="*/ 29389 h 58776"/>
                <a:gd name="connsiteX1" fmla="*/ 29399 w 58797"/>
                <a:gd name="connsiteY1" fmla="*/ 58777 h 58776"/>
                <a:gd name="connsiteX2" fmla="*/ 58798 w 58797"/>
                <a:gd name="connsiteY2" fmla="*/ 29389 h 58776"/>
                <a:gd name="connsiteX3" fmla="*/ 29399 w 58797"/>
                <a:gd name="connsiteY3" fmla="*/ 0 h 58776"/>
                <a:gd name="connsiteX4" fmla="*/ 0 w 58797"/>
                <a:gd name="connsiteY4" fmla="*/ 29389 h 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97" h="58776">
                  <a:moveTo>
                    <a:pt x="0" y="29389"/>
                  </a:moveTo>
                  <a:cubicBezTo>
                    <a:pt x="0" y="45588"/>
                    <a:pt x="13194" y="58777"/>
                    <a:pt x="29399" y="58777"/>
                  </a:cubicBezTo>
                  <a:cubicBezTo>
                    <a:pt x="45604" y="58777"/>
                    <a:pt x="58798" y="45588"/>
                    <a:pt x="58798" y="29389"/>
                  </a:cubicBezTo>
                  <a:cubicBezTo>
                    <a:pt x="58798" y="13189"/>
                    <a:pt x="45604" y="0"/>
                    <a:pt x="29399" y="0"/>
                  </a:cubicBezTo>
                  <a:cubicBezTo>
                    <a:pt x="13194" y="0"/>
                    <a:pt x="0" y="13189"/>
                    <a:pt x="0" y="293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9698DAE9-0C51-1B34-405E-9D1729737C44}"/>
                </a:ext>
              </a:extLst>
            </p:cNvPr>
            <p:cNvSpPr/>
            <p:nvPr/>
          </p:nvSpPr>
          <p:spPr>
            <a:xfrm>
              <a:off x="4733720" y="5950672"/>
              <a:ext cx="58797" cy="58776"/>
            </a:xfrm>
            <a:custGeom>
              <a:avLst/>
              <a:gdLst>
                <a:gd name="connsiteX0" fmla="*/ 0 w 58797"/>
                <a:gd name="connsiteY0" fmla="*/ 29389 h 58776"/>
                <a:gd name="connsiteX1" fmla="*/ 29399 w 58797"/>
                <a:gd name="connsiteY1" fmla="*/ 58777 h 58776"/>
                <a:gd name="connsiteX2" fmla="*/ 58798 w 58797"/>
                <a:gd name="connsiteY2" fmla="*/ 29389 h 58776"/>
                <a:gd name="connsiteX3" fmla="*/ 29399 w 58797"/>
                <a:gd name="connsiteY3" fmla="*/ 0 h 58776"/>
                <a:gd name="connsiteX4" fmla="*/ 0 w 58797"/>
                <a:gd name="connsiteY4" fmla="*/ 29389 h 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97" h="58776">
                  <a:moveTo>
                    <a:pt x="0" y="29389"/>
                  </a:moveTo>
                  <a:cubicBezTo>
                    <a:pt x="0" y="45588"/>
                    <a:pt x="13194" y="58777"/>
                    <a:pt x="29399" y="58777"/>
                  </a:cubicBezTo>
                  <a:cubicBezTo>
                    <a:pt x="45604" y="58777"/>
                    <a:pt x="58798" y="45588"/>
                    <a:pt x="58798" y="29389"/>
                  </a:cubicBezTo>
                  <a:cubicBezTo>
                    <a:pt x="58798" y="13189"/>
                    <a:pt x="45604" y="0"/>
                    <a:pt x="29399" y="0"/>
                  </a:cubicBezTo>
                  <a:cubicBezTo>
                    <a:pt x="13194" y="0"/>
                    <a:pt x="0" y="13189"/>
                    <a:pt x="0" y="293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18A0E5A8-584D-050C-5D66-20194D0D484F}"/>
                </a:ext>
              </a:extLst>
            </p:cNvPr>
            <p:cNvSpPr/>
            <p:nvPr/>
          </p:nvSpPr>
          <p:spPr>
            <a:xfrm>
              <a:off x="4733720" y="6436084"/>
              <a:ext cx="58797" cy="58776"/>
            </a:xfrm>
            <a:custGeom>
              <a:avLst/>
              <a:gdLst>
                <a:gd name="connsiteX0" fmla="*/ 0 w 58797"/>
                <a:gd name="connsiteY0" fmla="*/ 29388 h 58776"/>
                <a:gd name="connsiteX1" fmla="*/ 29399 w 58797"/>
                <a:gd name="connsiteY1" fmla="*/ 58777 h 58776"/>
                <a:gd name="connsiteX2" fmla="*/ 58798 w 58797"/>
                <a:gd name="connsiteY2" fmla="*/ 29388 h 58776"/>
                <a:gd name="connsiteX3" fmla="*/ 29399 w 58797"/>
                <a:gd name="connsiteY3" fmla="*/ 0 h 58776"/>
                <a:gd name="connsiteX4" fmla="*/ 0 w 58797"/>
                <a:gd name="connsiteY4" fmla="*/ 29388 h 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97" h="58776">
                  <a:moveTo>
                    <a:pt x="0" y="29388"/>
                  </a:moveTo>
                  <a:cubicBezTo>
                    <a:pt x="0" y="45588"/>
                    <a:pt x="13194" y="58777"/>
                    <a:pt x="29399" y="58777"/>
                  </a:cubicBezTo>
                  <a:cubicBezTo>
                    <a:pt x="45604" y="58777"/>
                    <a:pt x="58798" y="45588"/>
                    <a:pt x="58798" y="29388"/>
                  </a:cubicBezTo>
                  <a:cubicBezTo>
                    <a:pt x="58798" y="13189"/>
                    <a:pt x="45604" y="0"/>
                    <a:pt x="29399" y="0"/>
                  </a:cubicBezTo>
                  <a:cubicBezTo>
                    <a:pt x="13194" y="0"/>
                    <a:pt x="0" y="13189"/>
                    <a:pt x="0" y="2938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</p:grpSp>
      <p:sp>
        <p:nvSpPr>
          <p:cNvPr id="344" name="Picture Placeholder 343">
            <a:extLst>
              <a:ext uri="{FF2B5EF4-FFF2-40B4-BE49-F238E27FC236}">
                <a16:creationId xmlns:a16="http://schemas.microsoft.com/office/drawing/2014/main" id="{8D610263-2FBC-108B-B0D2-DEEAF1DCF6B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280545" y="1953273"/>
            <a:ext cx="11728051" cy="6639754"/>
          </a:xfr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408" y="3376802"/>
            <a:ext cx="7644407" cy="2584856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9998" b="0" i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6EECE1-8973-87EF-94FC-6D4768582934}"/>
              </a:ext>
            </a:extLst>
          </p:cNvPr>
          <p:cNvGrpSpPr/>
          <p:nvPr userDrawn="1"/>
        </p:nvGrpSpPr>
        <p:grpSpPr>
          <a:xfrm>
            <a:off x="24666992" y="6215913"/>
            <a:ext cx="3362170" cy="3693320"/>
            <a:chOff x="12347859" y="-115416"/>
            <a:chExt cx="1681523" cy="1846660"/>
          </a:xfrm>
        </p:grpSpPr>
        <p:sp>
          <p:nvSpPr>
            <p:cNvPr id="6" name="textruta 12">
              <a:extLst>
                <a:ext uri="{FF2B5EF4-FFF2-40B4-BE49-F238E27FC236}">
                  <a16:creationId xmlns:a16="http://schemas.microsoft.com/office/drawing/2014/main" id="{6575DA91-6C41-8E0D-6798-6B5B554131C8}"/>
                </a:ext>
              </a:extLst>
            </p:cNvPr>
            <p:cNvSpPr txBox="1"/>
            <p:nvPr userDrawn="1"/>
          </p:nvSpPr>
          <p:spPr>
            <a:xfrm>
              <a:off x="12347859" y="-115416"/>
              <a:ext cx="1681523" cy="18466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noProof="0">
                  <a:latin typeface="+mn-lt"/>
                  <a:cs typeface="Arial" panose="020B0604020202020204" pitchFamily="34" charset="0"/>
                </a:rPr>
                <a:t>To change the background color, right-click outside the workspace, go to </a:t>
              </a:r>
              <a:r>
                <a:rPr lang="en-US" sz="1800" b="1" baseline="0" noProof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aseline="0" noProof="0">
                  <a:latin typeface="+mn-lt"/>
                  <a:cs typeface="Arial" panose="020B0604020202020204" pitchFamily="34" charset="0"/>
                </a:rPr>
                <a:t> and select </a:t>
              </a:r>
              <a:br>
                <a:rPr lang="en-US" sz="1800" baseline="0" noProof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noProof="0">
                  <a:latin typeface="+mn-lt"/>
                  <a:cs typeface="Arial" panose="020B0604020202020204" pitchFamily="34" charset="0"/>
                </a:rPr>
                <a:t>the wanted color. </a:t>
              </a:r>
            </a:p>
            <a:p>
              <a:endParaRPr lang="en-US" sz="1800" baseline="0" noProof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aseline="0" noProof="0">
                  <a:latin typeface="+mn-lt"/>
                  <a:cs typeface="Arial" panose="020B0604020202020204" pitchFamily="34" charset="0"/>
                </a:rPr>
                <a:t>You can </a:t>
              </a:r>
              <a:r>
                <a:rPr lang="en-US" sz="1800" u="sng" baseline="0" noProof="0">
                  <a:latin typeface="+mn-lt"/>
                  <a:cs typeface="Arial" panose="020B0604020202020204" pitchFamily="34" charset="0"/>
                </a:rPr>
                <a:t>only</a:t>
              </a:r>
              <a:r>
                <a:rPr lang="en-US" sz="1800" baseline="0" noProof="0">
                  <a:latin typeface="+mn-lt"/>
                  <a:cs typeface="Arial" panose="020B0604020202020204" pitchFamily="34" charset="0"/>
                </a:rPr>
                <a:t> choose from the colors listed below:</a:t>
              </a:r>
              <a:endParaRPr lang="en-US" sz="18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974FA0-DF10-A09A-4E2E-33131ED41F10}"/>
                </a:ext>
              </a:extLst>
            </p:cNvPr>
            <p:cNvSpPr/>
            <p:nvPr userDrawn="1"/>
          </p:nvSpPr>
          <p:spPr>
            <a:xfrm>
              <a:off x="12452350" y="1112837"/>
              <a:ext cx="136525" cy="13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 noProof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F01627-D02A-3EB3-0167-EA6C5C77AC00}"/>
                </a:ext>
              </a:extLst>
            </p:cNvPr>
            <p:cNvSpPr/>
            <p:nvPr userDrawn="1"/>
          </p:nvSpPr>
          <p:spPr>
            <a:xfrm>
              <a:off x="12452350" y="1290486"/>
              <a:ext cx="136525" cy="13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 noProof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B12580-50D7-2CB3-D764-8386889A51E0}"/>
                </a:ext>
              </a:extLst>
            </p:cNvPr>
            <p:cNvSpPr/>
            <p:nvPr userDrawn="1"/>
          </p:nvSpPr>
          <p:spPr>
            <a:xfrm>
              <a:off x="12452350" y="1468136"/>
              <a:ext cx="136525" cy="13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 noProof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1E33B6-EC9A-D5B2-20A6-91313918C227}"/>
                </a:ext>
              </a:extLst>
            </p:cNvPr>
            <p:cNvSpPr txBox="1"/>
            <p:nvPr userDrawn="1"/>
          </p:nvSpPr>
          <p:spPr>
            <a:xfrm>
              <a:off x="12671424" y="1102765"/>
              <a:ext cx="1303845" cy="501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en-US" sz="1600" noProof="0"/>
                <a:t>Light green, Accent 1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noProof="0"/>
                <a:t>Light Gray, Background 2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noProof="0"/>
                <a:t>White, Background 1</a:t>
              </a:r>
            </a:p>
          </p:txBody>
        </p:sp>
      </p:grpSp>
      <p:pic>
        <p:nvPicPr>
          <p:cNvPr id="28" name="Picture 27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CBFC2141-F441-56E8-7BAB-0F1B2E84F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5077" y="1177463"/>
            <a:ext cx="13385893" cy="11217386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3076168-749F-6797-D2FE-325DEAB45B7F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4FAE737-A7C8-A2A1-3B35-14F303710465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147" name="textruta 12">
                <a:extLst>
                  <a:ext uri="{FF2B5EF4-FFF2-40B4-BE49-F238E27FC236}">
                    <a16:creationId xmlns:a16="http://schemas.microsoft.com/office/drawing/2014/main" id="{60E512F7-E1B0-8B35-1966-FF962F6E5763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noProof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noProof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noProof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noProof="0">
                    <a:latin typeface="+mn-lt"/>
                    <a:cs typeface="Arial" panose="020B0604020202020204" pitchFamily="34" charset="0"/>
                  </a:rPr>
                </a:br>
                <a:endParaRPr lang="en-US" sz="18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noProof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noProof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noProof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A402A33-90D1-72D8-C353-667EF83D502E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149" name="Picture 9">
                  <a:extLst>
                    <a:ext uri="{FF2B5EF4-FFF2-40B4-BE49-F238E27FC236}">
                      <a16:creationId xmlns:a16="http://schemas.microsoft.com/office/drawing/2014/main" id="{EC8A2006-3033-C0BC-D952-D129E12B732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150" name="Oval 4">
                  <a:extLst>
                    <a:ext uri="{FF2B5EF4-FFF2-40B4-BE49-F238E27FC236}">
                      <a16:creationId xmlns:a16="http://schemas.microsoft.com/office/drawing/2014/main" id="{D09DEB65-AC09-8379-F37C-B9181A29DD00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 noProof="0">
                    <a:latin typeface="+mn-lt"/>
                  </a:endParaRPr>
                </a:p>
              </p:txBody>
            </p:sp>
            <p:cxnSp>
              <p:nvCxnSpPr>
                <p:cNvPr id="151" name="Connector: Elbow 131">
                  <a:extLst>
                    <a:ext uri="{FF2B5EF4-FFF2-40B4-BE49-F238E27FC236}">
                      <a16:creationId xmlns:a16="http://schemas.microsoft.com/office/drawing/2014/main" id="{EC436F2A-93C7-CDC3-5918-2D5D301ABE53}"/>
                    </a:ext>
                  </a:extLst>
                </p:cNvPr>
                <p:cNvCxnSpPr>
                  <a:cxnSpLocks/>
                  <a:endCxn id="150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1FEC1D2C-E5CF-D12D-4DB4-058D77E5B1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3B6E685-AA3B-4DAC-796F-CA975D087727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 noProof="0"/>
            </a:p>
          </p:txBody>
        </p:sp>
        <p:cxnSp>
          <p:nvCxnSpPr>
            <p:cNvPr id="146" name="Elbow Connector 145">
              <a:extLst>
                <a:ext uri="{FF2B5EF4-FFF2-40B4-BE49-F238E27FC236}">
                  <a16:creationId xmlns:a16="http://schemas.microsoft.com/office/drawing/2014/main" id="{D20272AF-755D-6CE6-B6FE-8FC3D2702A9C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15C3BE3-3191-96C8-F037-623BF6DD94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10" y="6328802"/>
            <a:ext cx="7690131" cy="48096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08109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Mobil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71413-633F-9EB5-EF69-D30CE086290A}"/>
              </a:ext>
            </a:extLst>
          </p:cNvPr>
          <p:cNvGrpSpPr/>
          <p:nvPr userDrawn="1"/>
        </p:nvGrpSpPr>
        <p:grpSpPr>
          <a:xfrm>
            <a:off x="757352" y="736600"/>
            <a:ext cx="22916759" cy="12253120"/>
            <a:chOff x="378775" y="368300"/>
            <a:chExt cx="11461364" cy="612656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CA13FD5-5F78-289F-4EC0-FEF2EE3C4BF6}"/>
                </a:ext>
              </a:extLst>
            </p:cNvPr>
            <p:cNvSpPr/>
            <p:nvPr/>
          </p:nvSpPr>
          <p:spPr>
            <a:xfrm>
              <a:off x="9102576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4" y="6738"/>
                    <a:pt x="8604" y="4301"/>
                  </a:cubicBezTo>
                  <a:cubicBezTo>
                    <a:pt x="8604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0474C0E-7516-4408-7980-4B48C4A0730B}"/>
                </a:ext>
              </a:extLst>
            </p:cNvPr>
            <p:cNvSpPr/>
            <p:nvPr/>
          </p:nvSpPr>
          <p:spPr>
            <a:xfrm>
              <a:off x="9101285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2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2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01C7710-80E5-613C-380C-08D0CD423B40}"/>
                </a:ext>
              </a:extLst>
            </p:cNvPr>
            <p:cNvSpPr/>
            <p:nvPr/>
          </p:nvSpPr>
          <p:spPr>
            <a:xfrm>
              <a:off x="9099852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9E15CDC-C7BE-3F92-BE51-5D7EC645B4F4}"/>
                </a:ext>
              </a:extLst>
            </p:cNvPr>
            <p:cNvSpPr/>
            <p:nvPr/>
          </p:nvSpPr>
          <p:spPr>
            <a:xfrm>
              <a:off x="9098418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8FF80E0-C1B2-E98B-7717-C22DA30FBE61}"/>
                </a:ext>
              </a:extLst>
            </p:cNvPr>
            <p:cNvSpPr/>
            <p:nvPr/>
          </p:nvSpPr>
          <p:spPr>
            <a:xfrm>
              <a:off x="9096983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C4082AF-9941-7090-CB72-BCBD6D67A272}"/>
                </a:ext>
              </a:extLst>
            </p:cNvPr>
            <p:cNvSpPr/>
            <p:nvPr/>
          </p:nvSpPr>
          <p:spPr>
            <a:xfrm>
              <a:off x="9095549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29 w 22659"/>
                <a:gd name="connsiteY1" fmla="*/ 22651 h 22650"/>
                <a:gd name="connsiteX2" fmla="*/ 22659 w 22659"/>
                <a:gd name="connsiteY2" fmla="*/ 11325 h 22650"/>
                <a:gd name="connsiteX3" fmla="*/ 11329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19" y="22651"/>
                    <a:pt x="11329" y="22651"/>
                  </a:cubicBezTo>
                  <a:cubicBezTo>
                    <a:pt x="17639" y="22651"/>
                    <a:pt x="22659" y="17633"/>
                    <a:pt x="22659" y="11325"/>
                  </a:cubicBezTo>
                  <a:cubicBezTo>
                    <a:pt x="22659" y="5018"/>
                    <a:pt x="17639" y="0"/>
                    <a:pt x="11329" y="0"/>
                  </a:cubicBezTo>
                  <a:cubicBezTo>
                    <a:pt x="5019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D3685DE-1765-6405-6C06-60CD9E1D9D67}"/>
                </a:ext>
              </a:extLst>
            </p:cNvPr>
            <p:cNvSpPr/>
            <p:nvPr/>
          </p:nvSpPr>
          <p:spPr>
            <a:xfrm>
              <a:off x="9094115" y="3427423"/>
              <a:ext cx="25527" cy="25517"/>
            </a:xfrm>
            <a:custGeom>
              <a:avLst/>
              <a:gdLst>
                <a:gd name="connsiteX0" fmla="*/ 0 w 25527"/>
                <a:gd name="connsiteY0" fmla="*/ 12759 h 25517"/>
                <a:gd name="connsiteX1" fmla="*/ 12764 w 25527"/>
                <a:gd name="connsiteY1" fmla="*/ 25518 h 25517"/>
                <a:gd name="connsiteX2" fmla="*/ 25527 w 25527"/>
                <a:gd name="connsiteY2" fmla="*/ 12759 h 25517"/>
                <a:gd name="connsiteX3" fmla="*/ 12764 w 25527"/>
                <a:gd name="connsiteY3" fmla="*/ 0 h 25517"/>
                <a:gd name="connsiteX4" fmla="*/ 0 w 25527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" h="25517">
                  <a:moveTo>
                    <a:pt x="0" y="12759"/>
                  </a:moveTo>
                  <a:cubicBezTo>
                    <a:pt x="0" y="19784"/>
                    <a:pt x="5737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7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3C96AC1-BF84-0E34-9E63-58BD25B444D4}"/>
                </a:ext>
              </a:extLst>
            </p:cNvPr>
            <p:cNvSpPr/>
            <p:nvPr/>
          </p:nvSpPr>
          <p:spPr>
            <a:xfrm>
              <a:off x="9092825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600FA8C-C822-AC7D-BFCF-924D9D26B527}"/>
                </a:ext>
              </a:extLst>
            </p:cNvPr>
            <p:cNvSpPr/>
            <p:nvPr/>
          </p:nvSpPr>
          <p:spPr>
            <a:xfrm>
              <a:off x="9091391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8 w 30976"/>
                <a:gd name="connsiteY1" fmla="*/ 30965 h 30965"/>
                <a:gd name="connsiteX2" fmla="*/ 30976 w 30976"/>
                <a:gd name="connsiteY2" fmla="*/ 15483 h 30965"/>
                <a:gd name="connsiteX3" fmla="*/ 15488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8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8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61396D7-1559-10B3-ACBA-B67308A08667}"/>
                </a:ext>
              </a:extLst>
            </p:cNvPr>
            <p:cNvSpPr/>
            <p:nvPr/>
          </p:nvSpPr>
          <p:spPr>
            <a:xfrm>
              <a:off x="9089956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5" y="26234"/>
                    <a:pt x="33845" y="16916"/>
                  </a:cubicBezTo>
                  <a:cubicBezTo>
                    <a:pt x="33845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57B89CD-54F0-8974-7967-623FFD1BFF84}"/>
                </a:ext>
              </a:extLst>
            </p:cNvPr>
            <p:cNvSpPr/>
            <p:nvPr/>
          </p:nvSpPr>
          <p:spPr>
            <a:xfrm>
              <a:off x="9088522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1B3A876-CBEA-FB5F-93B8-AF105671E4B3}"/>
                </a:ext>
              </a:extLst>
            </p:cNvPr>
            <p:cNvSpPr/>
            <p:nvPr/>
          </p:nvSpPr>
          <p:spPr>
            <a:xfrm>
              <a:off x="9088522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8725857-6C17-0372-F0A7-F9715825E384}"/>
                </a:ext>
              </a:extLst>
            </p:cNvPr>
            <p:cNvSpPr/>
            <p:nvPr/>
          </p:nvSpPr>
          <p:spPr>
            <a:xfrm>
              <a:off x="9088522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D10CAC-071E-E7DE-B48F-FA96EE7C5B15}"/>
                </a:ext>
              </a:extLst>
            </p:cNvPr>
            <p:cNvSpPr/>
            <p:nvPr/>
          </p:nvSpPr>
          <p:spPr>
            <a:xfrm>
              <a:off x="9645672" y="404569"/>
              <a:ext cx="8605" cy="8601"/>
            </a:xfrm>
            <a:custGeom>
              <a:avLst/>
              <a:gdLst>
                <a:gd name="connsiteX0" fmla="*/ 0 w 8605"/>
                <a:gd name="connsiteY0" fmla="*/ 4301 h 8601"/>
                <a:gd name="connsiteX1" fmla="*/ 4302 w 8605"/>
                <a:gd name="connsiteY1" fmla="*/ 8602 h 8601"/>
                <a:gd name="connsiteX2" fmla="*/ 8605 w 8605"/>
                <a:gd name="connsiteY2" fmla="*/ 4301 h 8601"/>
                <a:gd name="connsiteX3" fmla="*/ 4302 w 8605"/>
                <a:gd name="connsiteY3" fmla="*/ 0 h 8601"/>
                <a:gd name="connsiteX4" fmla="*/ 0 w 8605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5" y="6738"/>
                    <a:pt x="8605" y="4301"/>
                  </a:cubicBezTo>
                  <a:cubicBezTo>
                    <a:pt x="8605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A09E354-B46C-9376-3DED-8AF393F63F77}"/>
                </a:ext>
              </a:extLst>
            </p:cNvPr>
            <p:cNvSpPr/>
            <p:nvPr/>
          </p:nvSpPr>
          <p:spPr>
            <a:xfrm>
              <a:off x="9644238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2 w 11185"/>
                <a:gd name="connsiteY1" fmla="*/ 11182 h 11181"/>
                <a:gd name="connsiteX2" fmla="*/ 11186 w 11185"/>
                <a:gd name="connsiteY2" fmla="*/ 5591 h 11181"/>
                <a:gd name="connsiteX3" fmla="*/ 5592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2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2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BED138C-731F-B149-A6E3-5331D77E9CB6}"/>
                </a:ext>
              </a:extLst>
            </p:cNvPr>
            <p:cNvSpPr/>
            <p:nvPr/>
          </p:nvSpPr>
          <p:spPr>
            <a:xfrm>
              <a:off x="9642803" y="1330521"/>
              <a:ext cx="14054" cy="14049"/>
            </a:xfrm>
            <a:custGeom>
              <a:avLst/>
              <a:gdLst>
                <a:gd name="connsiteX0" fmla="*/ 0 w 14054"/>
                <a:gd name="connsiteY0" fmla="*/ 7025 h 14049"/>
                <a:gd name="connsiteX1" fmla="*/ 7027 w 14054"/>
                <a:gd name="connsiteY1" fmla="*/ 14049 h 14049"/>
                <a:gd name="connsiteX2" fmla="*/ 14055 w 14054"/>
                <a:gd name="connsiteY2" fmla="*/ 7025 h 14049"/>
                <a:gd name="connsiteX3" fmla="*/ 7027 w 14054"/>
                <a:gd name="connsiteY3" fmla="*/ 0 h 14049"/>
                <a:gd name="connsiteX4" fmla="*/ 0 w 14054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5" y="10895"/>
                    <a:pt x="14055" y="7025"/>
                  </a:cubicBezTo>
                  <a:cubicBezTo>
                    <a:pt x="14055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9B63290-65B4-8815-36FD-DD9FD85D98CB}"/>
                </a:ext>
              </a:extLst>
            </p:cNvPr>
            <p:cNvSpPr/>
            <p:nvPr/>
          </p:nvSpPr>
          <p:spPr>
            <a:xfrm>
              <a:off x="9641370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0CC21BA-351C-E419-50D1-5DB9172822C3}"/>
                </a:ext>
              </a:extLst>
            </p:cNvPr>
            <p:cNvSpPr/>
            <p:nvPr/>
          </p:nvSpPr>
          <p:spPr>
            <a:xfrm>
              <a:off x="9639936" y="2406138"/>
              <a:ext cx="19789" cy="19783"/>
            </a:xfrm>
            <a:custGeom>
              <a:avLst/>
              <a:gdLst>
                <a:gd name="connsiteX0" fmla="*/ 0 w 19789"/>
                <a:gd name="connsiteY0" fmla="*/ 9892 h 19783"/>
                <a:gd name="connsiteX1" fmla="*/ 9894 w 19789"/>
                <a:gd name="connsiteY1" fmla="*/ 19784 h 19783"/>
                <a:gd name="connsiteX2" fmla="*/ 19790 w 19789"/>
                <a:gd name="connsiteY2" fmla="*/ 9892 h 19783"/>
                <a:gd name="connsiteX3" fmla="*/ 9894 w 19789"/>
                <a:gd name="connsiteY3" fmla="*/ 0 h 19783"/>
                <a:gd name="connsiteX4" fmla="*/ 0 w 19789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9" h="19783">
                  <a:moveTo>
                    <a:pt x="0" y="9892"/>
                  </a:moveTo>
                  <a:cubicBezTo>
                    <a:pt x="0" y="15339"/>
                    <a:pt x="4446" y="19784"/>
                    <a:pt x="9894" y="19784"/>
                  </a:cubicBezTo>
                  <a:cubicBezTo>
                    <a:pt x="15344" y="19784"/>
                    <a:pt x="19790" y="15339"/>
                    <a:pt x="19790" y="9892"/>
                  </a:cubicBezTo>
                  <a:cubicBezTo>
                    <a:pt x="19790" y="4444"/>
                    <a:pt x="15344" y="0"/>
                    <a:pt x="9894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6C3394A-5F94-0DD0-799A-E8A578140F99}"/>
                </a:ext>
              </a:extLst>
            </p:cNvPr>
            <p:cNvSpPr/>
            <p:nvPr/>
          </p:nvSpPr>
          <p:spPr>
            <a:xfrm>
              <a:off x="9638501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29 w 22659"/>
                <a:gd name="connsiteY1" fmla="*/ 22651 h 22650"/>
                <a:gd name="connsiteX2" fmla="*/ 22659 w 22659"/>
                <a:gd name="connsiteY2" fmla="*/ 11325 h 22650"/>
                <a:gd name="connsiteX3" fmla="*/ 11329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20" y="22651"/>
                    <a:pt x="11329" y="22651"/>
                  </a:cubicBezTo>
                  <a:cubicBezTo>
                    <a:pt x="17639" y="22651"/>
                    <a:pt x="22659" y="17633"/>
                    <a:pt x="22659" y="11325"/>
                  </a:cubicBezTo>
                  <a:cubicBezTo>
                    <a:pt x="22659" y="5018"/>
                    <a:pt x="17639" y="0"/>
                    <a:pt x="11329" y="0"/>
                  </a:cubicBezTo>
                  <a:cubicBezTo>
                    <a:pt x="5020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E96F1F8-ADC1-1F6D-D785-2E852C487CF8}"/>
                </a:ext>
              </a:extLst>
            </p:cNvPr>
            <p:cNvSpPr/>
            <p:nvPr/>
          </p:nvSpPr>
          <p:spPr>
            <a:xfrm>
              <a:off x="9637067" y="3427423"/>
              <a:ext cx="25526" cy="25517"/>
            </a:xfrm>
            <a:custGeom>
              <a:avLst/>
              <a:gdLst>
                <a:gd name="connsiteX0" fmla="*/ 0 w 25526"/>
                <a:gd name="connsiteY0" fmla="*/ 12759 h 25517"/>
                <a:gd name="connsiteX1" fmla="*/ 12763 w 25526"/>
                <a:gd name="connsiteY1" fmla="*/ 25518 h 25517"/>
                <a:gd name="connsiteX2" fmla="*/ 25527 w 25526"/>
                <a:gd name="connsiteY2" fmla="*/ 12759 h 25517"/>
                <a:gd name="connsiteX3" fmla="*/ 12763 w 25526"/>
                <a:gd name="connsiteY3" fmla="*/ 0 h 25517"/>
                <a:gd name="connsiteX4" fmla="*/ 0 w 25526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" h="25517">
                  <a:moveTo>
                    <a:pt x="0" y="12759"/>
                  </a:moveTo>
                  <a:cubicBezTo>
                    <a:pt x="0" y="19784"/>
                    <a:pt x="5736" y="25518"/>
                    <a:pt x="12763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3" y="0"/>
                  </a:cubicBezTo>
                  <a:cubicBezTo>
                    <a:pt x="5736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89CF96B-6113-4699-CC9D-E23D7AC3D0BC}"/>
                </a:ext>
              </a:extLst>
            </p:cNvPr>
            <p:cNvSpPr/>
            <p:nvPr/>
          </p:nvSpPr>
          <p:spPr>
            <a:xfrm>
              <a:off x="9635776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95C59D9-75CC-CF73-7C8E-033590D55E15}"/>
                </a:ext>
              </a:extLst>
            </p:cNvPr>
            <p:cNvSpPr/>
            <p:nvPr/>
          </p:nvSpPr>
          <p:spPr>
            <a:xfrm>
              <a:off x="9634343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8 w 30976"/>
                <a:gd name="connsiteY1" fmla="*/ 30965 h 30965"/>
                <a:gd name="connsiteX2" fmla="*/ 30976 w 30976"/>
                <a:gd name="connsiteY2" fmla="*/ 15483 h 30965"/>
                <a:gd name="connsiteX3" fmla="*/ 15488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8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8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06EEC07-9FB7-03A2-90BD-4893A7A3C592}"/>
                </a:ext>
              </a:extLst>
            </p:cNvPr>
            <p:cNvSpPr/>
            <p:nvPr/>
          </p:nvSpPr>
          <p:spPr>
            <a:xfrm>
              <a:off x="9632908" y="4989455"/>
              <a:ext cx="33845" cy="33832"/>
            </a:xfrm>
            <a:custGeom>
              <a:avLst/>
              <a:gdLst>
                <a:gd name="connsiteX0" fmla="*/ 0 w 33845"/>
                <a:gd name="connsiteY0" fmla="*/ 16916 h 33832"/>
                <a:gd name="connsiteX1" fmla="*/ 16922 w 33845"/>
                <a:gd name="connsiteY1" fmla="*/ 33832 h 33832"/>
                <a:gd name="connsiteX2" fmla="*/ 33846 w 33845"/>
                <a:gd name="connsiteY2" fmla="*/ 16916 h 33832"/>
                <a:gd name="connsiteX3" fmla="*/ 16922 w 33845"/>
                <a:gd name="connsiteY3" fmla="*/ 0 h 33832"/>
                <a:gd name="connsiteX4" fmla="*/ 0 w 33845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5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6" y="26234"/>
                    <a:pt x="33846" y="16916"/>
                  </a:cubicBezTo>
                  <a:cubicBezTo>
                    <a:pt x="33846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C6222E8-6D79-357A-6A54-4F8BEDE82B2F}"/>
                </a:ext>
              </a:extLst>
            </p:cNvPr>
            <p:cNvSpPr/>
            <p:nvPr/>
          </p:nvSpPr>
          <p:spPr>
            <a:xfrm>
              <a:off x="9631474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1A70EB9-61CE-D50D-C8BC-41943C414E5B}"/>
                </a:ext>
              </a:extLst>
            </p:cNvPr>
            <p:cNvSpPr/>
            <p:nvPr/>
          </p:nvSpPr>
          <p:spPr>
            <a:xfrm>
              <a:off x="9631474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BF83405-1286-1013-D40A-476A6032B9A4}"/>
                </a:ext>
              </a:extLst>
            </p:cNvPr>
            <p:cNvSpPr/>
            <p:nvPr/>
          </p:nvSpPr>
          <p:spPr>
            <a:xfrm>
              <a:off x="9631474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B51B497-048E-72C8-2C0F-ABE2A9212B0D}"/>
                </a:ext>
              </a:extLst>
            </p:cNvPr>
            <p:cNvSpPr/>
            <p:nvPr/>
          </p:nvSpPr>
          <p:spPr>
            <a:xfrm>
              <a:off x="10731576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0" y="8602"/>
                    <a:pt x="8604" y="6738"/>
                    <a:pt x="8604" y="4301"/>
                  </a:cubicBezTo>
                  <a:cubicBezTo>
                    <a:pt x="8604" y="1864"/>
                    <a:pt x="6740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F569DD8-CDBA-5F3F-1C22-5A4C0729120F}"/>
                </a:ext>
              </a:extLst>
            </p:cNvPr>
            <p:cNvSpPr/>
            <p:nvPr/>
          </p:nvSpPr>
          <p:spPr>
            <a:xfrm>
              <a:off x="10730142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1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BC23BD-5D0C-FD87-35D4-11FAB8B37B2F}"/>
                </a:ext>
              </a:extLst>
            </p:cNvPr>
            <p:cNvSpPr/>
            <p:nvPr/>
          </p:nvSpPr>
          <p:spPr>
            <a:xfrm>
              <a:off x="10728708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9849341-0B5D-757D-B755-E7ED1AA0BE8C}"/>
                </a:ext>
              </a:extLst>
            </p:cNvPr>
            <p:cNvSpPr/>
            <p:nvPr/>
          </p:nvSpPr>
          <p:spPr>
            <a:xfrm>
              <a:off x="10727273" y="1864817"/>
              <a:ext cx="16923" cy="16916"/>
            </a:xfrm>
            <a:custGeom>
              <a:avLst/>
              <a:gdLst>
                <a:gd name="connsiteX0" fmla="*/ 0 w 16923"/>
                <a:gd name="connsiteY0" fmla="*/ 8458 h 16916"/>
                <a:gd name="connsiteX1" fmla="*/ 8462 w 16923"/>
                <a:gd name="connsiteY1" fmla="*/ 16916 h 16916"/>
                <a:gd name="connsiteX2" fmla="*/ 16923 w 16923"/>
                <a:gd name="connsiteY2" fmla="*/ 8458 h 16916"/>
                <a:gd name="connsiteX3" fmla="*/ 8462 w 16923"/>
                <a:gd name="connsiteY3" fmla="*/ 0 h 16916"/>
                <a:gd name="connsiteX4" fmla="*/ 0 w 16923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3" h="16916">
                  <a:moveTo>
                    <a:pt x="0" y="8458"/>
                  </a:moveTo>
                  <a:cubicBezTo>
                    <a:pt x="0" y="13189"/>
                    <a:pt x="3729" y="16916"/>
                    <a:pt x="8462" y="16916"/>
                  </a:cubicBezTo>
                  <a:cubicBezTo>
                    <a:pt x="13194" y="16916"/>
                    <a:pt x="16923" y="13189"/>
                    <a:pt x="16923" y="8458"/>
                  </a:cubicBezTo>
                  <a:cubicBezTo>
                    <a:pt x="16923" y="3727"/>
                    <a:pt x="13194" y="0"/>
                    <a:pt x="8462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2868D44-A216-192F-3395-A41B2109F655}"/>
                </a:ext>
              </a:extLst>
            </p:cNvPr>
            <p:cNvSpPr/>
            <p:nvPr/>
          </p:nvSpPr>
          <p:spPr>
            <a:xfrm>
              <a:off x="10725839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FAC90E8-60F0-BB2A-3CFA-65F875C4827F}"/>
                </a:ext>
              </a:extLst>
            </p:cNvPr>
            <p:cNvSpPr/>
            <p:nvPr/>
          </p:nvSpPr>
          <p:spPr>
            <a:xfrm>
              <a:off x="10724548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30 w 22659"/>
                <a:gd name="connsiteY1" fmla="*/ 22651 h 22650"/>
                <a:gd name="connsiteX2" fmla="*/ 22659 w 22659"/>
                <a:gd name="connsiteY2" fmla="*/ 11325 h 22650"/>
                <a:gd name="connsiteX3" fmla="*/ 11330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20" y="22651"/>
                    <a:pt x="11330" y="22651"/>
                  </a:cubicBezTo>
                  <a:cubicBezTo>
                    <a:pt x="17640" y="22651"/>
                    <a:pt x="22659" y="17633"/>
                    <a:pt x="22659" y="11325"/>
                  </a:cubicBezTo>
                  <a:cubicBezTo>
                    <a:pt x="22659" y="5018"/>
                    <a:pt x="17640" y="0"/>
                    <a:pt x="11330" y="0"/>
                  </a:cubicBezTo>
                  <a:cubicBezTo>
                    <a:pt x="5020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8DC5EE1-4168-DB6B-1BFF-88D24A11C537}"/>
                </a:ext>
              </a:extLst>
            </p:cNvPr>
            <p:cNvSpPr/>
            <p:nvPr/>
          </p:nvSpPr>
          <p:spPr>
            <a:xfrm>
              <a:off x="10723115" y="3427423"/>
              <a:ext cx="25527" cy="25517"/>
            </a:xfrm>
            <a:custGeom>
              <a:avLst/>
              <a:gdLst>
                <a:gd name="connsiteX0" fmla="*/ 0 w 25527"/>
                <a:gd name="connsiteY0" fmla="*/ 12759 h 25517"/>
                <a:gd name="connsiteX1" fmla="*/ 12764 w 25527"/>
                <a:gd name="connsiteY1" fmla="*/ 25518 h 25517"/>
                <a:gd name="connsiteX2" fmla="*/ 25527 w 25527"/>
                <a:gd name="connsiteY2" fmla="*/ 12759 h 25517"/>
                <a:gd name="connsiteX3" fmla="*/ 12764 w 25527"/>
                <a:gd name="connsiteY3" fmla="*/ 0 h 25517"/>
                <a:gd name="connsiteX4" fmla="*/ 0 w 25527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" h="25517">
                  <a:moveTo>
                    <a:pt x="0" y="12759"/>
                  </a:moveTo>
                  <a:cubicBezTo>
                    <a:pt x="0" y="19784"/>
                    <a:pt x="5737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7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20CBDBB-1551-6126-4ADF-B3830321063B}"/>
                </a:ext>
              </a:extLst>
            </p:cNvPr>
            <p:cNvSpPr/>
            <p:nvPr/>
          </p:nvSpPr>
          <p:spPr>
            <a:xfrm>
              <a:off x="10721681" y="3945376"/>
              <a:ext cx="28107" cy="28098"/>
            </a:xfrm>
            <a:custGeom>
              <a:avLst/>
              <a:gdLst>
                <a:gd name="connsiteX0" fmla="*/ 0 w 28107"/>
                <a:gd name="connsiteY0" fmla="*/ 14049 h 28098"/>
                <a:gd name="connsiteX1" fmla="*/ 14054 w 28107"/>
                <a:gd name="connsiteY1" fmla="*/ 28098 h 28098"/>
                <a:gd name="connsiteX2" fmla="*/ 28108 w 28107"/>
                <a:gd name="connsiteY2" fmla="*/ 14049 h 28098"/>
                <a:gd name="connsiteX3" fmla="*/ 14054 w 28107"/>
                <a:gd name="connsiteY3" fmla="*/ 0 h 28098"/>
                <a:gd name="connsiteX4" fmla="*/ 0 w 28107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7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8" y="28098"/>
                    <a:pt x="28108" y="21790"/>
                    <a:pt x="28108" y="14049"/>
                  </a:cubicBezTo>
                  <a:cubicBezTo>
                    <a:pt x="28108" y="6308"/>
                    <a:pt x="21798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A16D092-FBF7-3F25-7A10-838A16FA3775}"/>
                </a:ext>
              </a:extLst>
            </p:cNvPr>
            <p:cNvSpPr/>
            <p:nvPr/>
          </p:nvSpPr>
          <p:spPr>
            <a:xfrm>
              <a:off x="10720246" y="4463187"/>
              <a:ext cx="30977" cy="30965"/>
            </a:xfrm>
            <a:custGeom>
              <a:avLst/>
              <a:gdLst>
                <a:gd name="connsiteX0" fmla="*/ 0 w 30977"/>
                <a:gd name="connsiteY0" fmla="*/ 15483 h 30965"/>
                <a:gd name="connsiteX1" fmla="*/ 15489 w 30977"/>
                <a:gd name="connsiteY1" fmla="*/ 30965 h 30965"/>
                <a:gd name="connsiteX2" fmla="*/ 30977 w 30977"/>
                <a:gd name="connsiteY2" fmla="*/ 15483 h 30965"/>
                <a:gd name="connsiteX3" fmla="*/ 15489 w 30977"/>
                <a:gd name="connsiteY3" fmla="*/ 0 h 30965"/>
                <a:gd name="connsiteX4" fmla="*/ 0 w 30977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7" h="30965">
                  <a:moveTo>
                    <a:pt x="0" y="15483"/>
                  </a:moveTo>
                  <a:cubicBezTo>
                    <a:pt x="0" y="24084"/>
                    <a:pt x="6884" y="30965"/>
                    <a:pt x="15489" y="30965"/>
                  </a:cubicBezTo>
                  <a:cubicBezTo>
                    <a:pt x="24093" y="30965"/>
                    <a:pt x="30977" y="24084"/>
                    <a:pt x="30977" y="15483"/>
                  </a:cubicBezTo>
                  <a:cubicBezTo>
                    <a:pt x="30977" y="6881"/>
                    <a:pt x="24093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E7A7ADA-C9DD-28D5-5138-9DAB2CBD9F1E}"/>
                </a:ext>
              </a:extLst>
            </p:cNvPr>
            <p:cNvSpPr/>
            <p:nvPr/>
          </p:nvSpPr>
          <p:spPr>
            <a:xfrm>
              <a:off x="10718812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0" y="33832"/>
                    <a:pt x="16922" y="33832"/>
                  </a:cubicBezTo>
                  <a:cubicBezTo>
                    <a:pt x="26244" y="33832"/>
                    <a:pt x="33845" y="26234"/>
                    <a:pt x="33845" y="16916"/>
                  </a:cubicBezTo>
                  <a:cubicBezTo>
                    <a:pt x="33845" y="7598"/>
                    <a:pt x="26244" y="0"/>
                    <a:pt x="16922" y="0"/>
                  </a:cubicBezTo>
                  <a:cubicBezTo>
                    <a:pt x="7600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EBC7808-5153-1DC5-4DDD-6685D9D854DA}"/>
                </a:ext>
              </a:extLst>
            </p:cNvPr>
            <p:cNvSpPr/>
            <p:nvPr/>
          </p:nvSpPr>
          <p:spPr>
            <a:xfrm>
              <a:off x="10717378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16BCA3E-2BCB-6535-26C5-4D703C83E36D}"/>
                </a:ext>
              </a:extLst>
            </p:cNvPr>
            <p:cNvSpPr/>
            <p:nvPr/>
          </p:nvSpPr>
          <p:spPr>
            <a:xfrm>
              <a:off x="10717378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7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4A2D751-26F7-4F42-F79F-F3A2A282407A}"/>
                </a:ext>
              </a:extLst>
            </p:cNvPr>
            <p:cNvSpPr/>
            <p:nvPr/>
          </p:nvSpPr>
          <p:spPr>
            <a:xfrm>
              <a:off x="10717378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556576D4-975D-AF38-15EF-E3AE95AACDE6}"/>
                </a:ext>
              </a:extLst>
            </p:cNvPr>
            <p:cNvSpPr/>
            <p:nvPr/>
          </p:nvSpPr>
          <p:spPr>
            <a:xfrm>
              <a:off x="10188624" y="404569"/>
              <a:ext cx="8605" cy="8601"/>
            </a:xfrm>
            <a:custGeom>
              <a:avLst/>
              <a:gdLst>
                <a:gd name="connsiteX0" fmla="*/ 0 w 8605"/>
                <a:gd name="connsiteY0" fmla="*/ 4301 h 8601"/>
                <a:gd name="connsiteX1" fmla="*/ 4303 w 8605"/>
                <a:gd name="connsiteY1" fmla="*/ 8602 h 8601"/>
                <a:gd name="connsiteX2" fmla="*/ 8605 w 8605"/>
                <a:gd name="connsiteY2" fmla="*/ 4301 h 8601"/>
                <a:gd name="connsiteX3" fmla="*/ 4303 w 8605"/>
                <a:gd name="connsiteY3" fmla="*/ 0 h 8601"/>
                <a:gd name="connsiteX4" fmla="*/ 0 w 8605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" h="8601">
                  <a:moveTo>
                    <a:pt x="0" y="4301"/>
                  </a:moveTo>
                  <a:cubicBezTo>
                    <a:pt x="0" y="6594"/>
                    <a:pt x="1864" y="8602"/>
                    <a:pt x="4303" y="8602"/>
                  </a:cubicBezTo>
                  <a:cubicBezTo>
                    <a:pt x="6741" y="8602"/>
                    <a:pt x="8605" y="6738"/>
                    <a:pt x="8605" y="4301"/>
                  </a:cubicBezTo>
                  <a:cubicBezTo>
                    <a:pt x="8605" y="1864"/>
                    <a:pt x="6741" y="0"/>
                    <a:pt x="4303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0347FD06-4A33-59C2-9C28-4387A04AB538}"/>
                </a:ext>
              </a:extLst>
            </p:cNvPr>
            <p:cNvSpPr/>
            <p:nvPr/>
          </p:nvSpPr>
          <p:spPr>
            <a:xfrm>
              <a:off x="10187190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3 w 11185"/>
                <a:gd name="connsiteY1" fmla="*/ 11182 h 11181"/>
                <a:gd name="connsiteX2" fmla="*/ 11186 w 11185"/>
                <a:gd name="connsiteY2" fmla="*/ 5591 h 11181"/>
                <a:gd name="connsiteX3" fmla="*/ 5593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3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3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7831C19-6A80-BA63-F768-188AEC70997B}"/>
                </a:ext>
              </a:extLst>
            </p:cNvPr>
            <p:cNvSpPr/>
            <p:nvPr/>
          </p:nvSpPr>
          <p:spPr>
            <a:xfrm>
              <a:off x="10185756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8" y="14049"/>
                    <a:pt x="14054" y="10895"/>
                    <a:pt x="14054" y="7025"/>
                  </a:cubicBezTo>
                  <a:cubicBezTo>
                    <a:pt x="14054" y="3154"/>
                    <a:pt x="10898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4FAC748-D0FB-0573-04F8-ADF0DD39C627}"/>
                </a:ext>
              </a:extLst>
            </p:cNvPr>
            <p:cNvSpPr/>
            <p:nvPr/>
          </p:nvSpPr>
          <p:spPr>
            <a:xfrm>
              <a:off x="10184321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2 w 16922"/>
                <a:gd name="connsiteY1" fmla="*/ 16916 h 16916"/>
                <a:gd name="connsiteX2" fmla="*/ 16922 w 16922"/>
                <a:gd name="connsiteY2" fmla="*/ 8458 h 16916"/>
                <a:gd name="connsiteX3" fmla="*/ 8462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2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2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DC8AE81-44D4-C3DB-4B94-465263A26832}"/>
                </a:ext>
              </a:extLst>
            </p:cNvPr>
            <p:cNvSpPr/>
            <p:nvPr/>
          </p:nvSpPr>
          <p:spPr>
            <a:xfrm>
              <a:off x="10182888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A9C4F57D-2A61-F6DA-CE1D-662F91E6F1CC}"/>
                </a:ext>
              </a:extLst>
            </p:cNvPr>
            <p:cNvSpPr/>
            <p:nvPr/>
          </p:nvSpPr>
          <p:spPr>
            <a:xfrm>
              <a:off x="10181453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30 w 22659"/>
                <a:gd name="connsiteY1" fmla="*/ 22651 h 22650"/>
                <a:gd name="connsiteX2" fmla="*/ 22659 w 22659"/>
                <a:gd name="connsiteY2" fmla="*/ 11325 h 22650"/>
                <a:gd name="connsiteX3" fmla="*/ 11330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20" y="22651"/>
                    <a:pt x="11330" y="22651"/>
                  </a:cubicBezTo>
                  <a:cubicBezTo>
                    <a:pt x="17640" y="22651"/>
                    <a:pt x="22659" y="17633"/>
                    <a:pt x="22659" y="11325"/>
                  </a:cubicBezTo>
                  <a:cubicBezTo>
                    <a:pt x="22659" y="5018"/>
                    <a:pt x="17640" y="0"/>
                    <a:pt x="11330" y="0"/>
                  </a:cubicBezTo>
                  <a:cubicBezTo>
                    <a:pt x="5020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EF3F4C63-420A-50F8-18A1-7F1405B97DCE}"/>
                </a:ext>
              </a:extLst>
            </p:cNvPr>
            <p:cNvSpPr/>
            <p:nvPr/>
          </p:nvSpPr>
          <p:spPr>
            <a:xfrm>
              <a:off x="10180163" y="3427423"/>
              <a:ext cx="25526" cy="25517"/>
            </a:xfrm>
            <a:custGeom>
              <a:avLst/>
              <a:gdLst>
                <a:gd name="connsiteX0" fmla="*/ 0 w 25526"/>
                <a:gd name="connsiteY0" fmla="*/ 12759 h 25517"/>
                <a:gd name="connsiteX1" fmla="*/ 12764 w 25526"/>
                <a:gd name="connsiteY1" fmla="*/ 25518 h 25517"/>
                <a:gd name="connsiteX2" fmla="*/ 25527 w 25526"/>
                <a:gd name="connsiteY2" fmla="*/ 12759 h 25517"/>
                <a:gd name="connsiteX3" fmla="*/ 12764 w 25526"/>
                <a:gd name="connsiteY3" fmla="*/ 0 h 25517"/>
                <a:gd name="connsiteX4" fmla="*/ 0 w 25526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" h="25517">
                  <a:moveTo>
                    <a:pt x="0" y="12759"/>
                  </a:moveTo>
                  <a:cubicBezTo>
                    <a:pt x="0" y="19784"/>
                    <a:pt x="5736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6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57A1C2C7-EACE-C1B1-9982-FBCC51B11E28}"/>
                </a:ext>
              </a:extLst>
            </p:cNvPr>
            <p:cNvSpPr/>
            <p:nvPr/>
          </p:nvSpPr>
          <p:spPr>
            <a:xfrm>
              <a:off x="10178728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5 w 28108"/>
                <a:gd name="connsiteY1" fmla="*/ 28098 h 28098"/>
                <a:gd name="connsiteX2" fmla="*/ 28109 w 28108"/>
                <a:gd name="connsiteY2" fmla="*/ 14049 h 28098"/>
                <a:gd name="connsiteX3" fmla="*/ 14055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5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5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0A6B88CF-B6D5-E6AB-1422-5B83D71CC867}"/>
                </a:ext>
              </a:extLst>
            </p:cNvPr>
            <p:cNvSpPr/>
            <p:nvPr/>
          </p:nvSpPr>
          <p:spPr>
            <a:xfrm>
              <a:off x="10177294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9 w 30976"/>
                <a:gd name="connsiteY1" fmla="*/ 30965 h 30965"/>
                <a:gd name="connsiteX2" fmla="*/ 30976 w 30976"/>
                <a:gd name="connsiteY2" fmla="*/ 15483 h 30965"/>
                <a:gd name="connsiteX3" fmla="*/ 15489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9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9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CB132AAA-9F7D-6A4F-0B23-221443C12467}"/>
                </a:ext>
              </a:extLst>
            </p:cNvPr>
            <p:cNvSpPr/>
            <p:nvPr/>
          </p:nvSpPr>
          <p:spPr>
            <a:xfrm>
              <a:off x="10175861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0" y="33832"/>
                    <a:pt x="16922" y="33832"/>
                  </a:cubicBezTo>
                  <a:cubicBezTo>
                    <a:pt x="26243" y="33832"/>
                    <a:pt x="33845" y="26234"/>
                    <a:pt x="33845" y="16916"/>
                  </a:cubicBezTo>
                  <a:cubicBezTo>
                    <a:pt x="33845" y="7598"/>
                    <a:pt x="26243" y="0"/>
                    <a:pt x="16922" y="0"/>
                  </a:cubicBezTo>
                  <a:cubicBezTo>
                    <a:pt x="7600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8A0679FE-B339-0725-29F0-93C6B694431D}"/>
                </a:ext>
              </a:extLst>
            </p:cNvPr>
            <p:cNvSpPr/>
            <p:nvPr/>
          </p:nvSpPr>
          <p:spPr>
            <a:xfrm>
              <a:off x="10174426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2931F35B-B613-1E04-206E-0122D7EDA572}"/>
                </a:ext>
              </a:extLst>
            </p:cNvPr>
            <p:cNvSpPr/>
            <p:nvPr/>
          </p:nvSpPr>
          <p:spPr>
            <a:xfrm>
              <a:off x="10174426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7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4EEF6955-EE0C-7983-DA60-299B8126B6EA}"/>
                </a:ext>
              </a:extLst>
            </p:cNvPr>
            <p:cNvSpPr/>
            <p:nvPr/>
          </p:nvSpPr>
          <p:spPr>
            <a:xfrm>
              <a:off x="10174426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AD0FE801-3A82-7B9B-AA1A-928CDD5098EA}"/>
                </a:ext>
              </a:extLst>
            </p:cNvPr>
            <p:cNvSpPr/>
            <p:nvPr/>
          </p:nvSpPr>
          <p:spPr>
            <a:xfrm>
              <a:off x="11274528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0" y="8602"/>
                    <a:pt x="8604" y="6738"/>
                    <a:pt x="8604" y="4301"/>
                  </a:cubicBezTo>
                  <a:cubicBezTo>
                    <a:pt x="8604" y="1864"/>
                    <a:pt x="6740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8DB2886A-0F9E-53A9-B595-732B49E8EEC0}"/>
                </a:ext>
              </a:extLst>
            </p:cNvPr>
            <p:cNvSpPr/>
            <p:nvPr/>
          </p:nvSpPr>
          <p:spPr>
            <a:xfrm>
              <a:off x="11273093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2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2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C889A6EA-66B5-A7CB-6024-FB2E4BE74784}"/>
                </a:ext>
              </a:extLst>
            </p:cNvPr>
            <p:cNvSpPr/>
            <p:nvPr/>
          </p:nvSpPr>
          <p:spPr>
            <a:xfrm>
              <a:off x="11271660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0EDABD5-3E61-9025-7BB1-F533F56338AD}"/>
                </a:ext>
              </a:extLst>
            </p:cNvPr>
            <p:cNvSpPr/>
            <p:nvPr/>
          </p:nvSpPr>
          <p:spPr>
            <a:xfrm>
              <a:off x="11270226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8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8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BEBEB323-AA2B-C74C-6503-7DA02157BBEC}"/>
                </a:ext>
              </a:extLst>
            </p:cNvPr>
            <p:cNvSpPr/>
            <p:nvPr/>
          </p:nvSpPr>
          <p:spPr>
            <a:xfrm>
              <a:off x="11268935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31BBB46E-9743-910B-49F5-9BF9F9026659}"/>
                </a:ext>
              </a:extLst>
            </p:cNvPr>
            <p:cNvSpPr/>
            <p:nvPr/>
          </p:nvSpPr>
          <p:spPr>
            <a:xfrm>
              <a:off x="11267501" y="2909469"/>
              <a:ext cx="22658" cy="22650"/>
            </a:xfrm>
            <a:custGeom>
              <a:avLst/>
              <a:gdLst>
                <a:gd name="connsiteX0" fmla="*/ 0 w 22658"/>
                <a:gd name="connsiteY0" fmla="*/ 11325 h 22650"/>
                <a:gd name="connsiteX1" fmla="*/ 11329 w 22658"/>
                <a:gd name="connsiteY1" fmla="*/ 22651 h 22650"/>
                <a:gd name="connsiteX2" fmla="*/ 22658 w 22658"/>
                <a:gd name="connsiteY2" fmla="*/ 11325 h 22650"/>
                <a:gd name="connsiteX3" fmla="*/ 11329 w 22658"/>
                <a:gd name="connsiteY3" fmla="*/ 0 h 22650"/>
                <a:gd name="connsiteX4" fmla="*/ 0 w 22658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8" h="22650">
                  <a:moveTo>
                    <a:pt x="0" y="11325"/>
                  </a:moveTo>
                  <a:cubicBezTo>
                    <a:pt x="0" y="17490"/>
                    <a:pt x="5019" y="22651"/>
                    <a:pt x="11329" y="22651"/>
                  </a:cubicBezTo>
                  <a:cubicBezTo>
                    <a:pt x="17639" y="22651"/>
                    <a:pt x="22658" y="17633"/>
                    <a:pt x="22658" y="11325"/>
                  </a:cubicBezTo>
                  <a:cubicBezTo>
                    <a:pt x="22658" y="5018"/>
                    <a:pt x="17639" y="0"/>
                    <a:pt x="11329" y="0"/>
                  </a:cubicBezTo>
                  <a:cubicBezTo>
                    <a:pt x="5019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26A2A179-F341-0DAA-F7A7-267E8D44D5F3}"/>
                </a:ext>
              </a:extLst>
            </p:cNvPr>
            <p:cNvSpPr/>
            <p:nvPr/>
          </p:nvSpPr>
          <p:spPr>
            <a:xfrm>
              <a:off x="11266066" y="3427423"/>
              <a:ext cx="25527" cy="25517"/>
            </a:xfrm>
            <a:custGeom>
              <a:avLst/>
              <a:gdLst>
                <a:gd name="connsiteX0" fmla="*/ 0 w 25527"/>
                <a:gd name="connsiteY0" fmla="*/ 12759 h 25517"/>
                <a:gd name="connsiteX1" fmla="*/ 12764 w 25527"/>
                <a:gd name="connsiteY1" fmla="*/ 25518 h 25517"/>
                <a:gd name="connsiteX2" fmla="*/ 25527 w 25527"/>
                <a:gd name="connsiteY2" fmla="*/ 12759 h 25517"/>
                <a:gd name="connsiteX3" fmla="*/ 12764 w 25527"/>
                <a:gd name="connsiteY3" fmla="*/ 0 h 25517"/>
                <a:gd name="connsiteX4" fmla="*/ 0 w 25527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" h="25517">
                  <a:moveTo>
                    <a:pt x="0" y="12759"/>
                  </a:moveTo>
                  <a:cubicBezTo>
                    <a:pt x="0" y="19784"/>
                    <a:pt x="5737" y="25518"/>
                    <a:pt x="12764" y="25518"/>
                  </a:cubicBezTo>
                  <a:cubicBezTo>
                    <a:pt x="19791" y="25518"/>
                    <a:pt x="25527" y="19784"/>
                    <a:pt x="25527" y="12759"/>
                  </a:cubicBezTo>
                  <a:cubicBezTo>
                    <a:pt x="25527" y="5734"/>
                    <a:pt x="19791" y="0"/>
                    <a:pt x="12764" y="0"/>
                  </a:cubicBezTo>
                  <a:cubicBezTo>
                    <a:pt x="5737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15AE743E-5D05-C15D-2AC7-97FC42C91974}"/>
                </a:ext>
              </a:extLst>
            </p:cNvPr>
            <p:cNvSpPr/>
            <p:nvPr/>
          </p:nvSpPr>
          <p:spPr>
            <a:xfrm>
              <a:off x="11264633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28789120-6304-D8E7-196E-C264D563A1DE}"/>
                </a:ext>
              </a:extLst>
            </p:cNvPr>
            <p:cNvSpPr/>
            <p:nvPr/>
          </p:nvSpPr>
          <p:spPr>
            <a:xfrm>
              <a:off x="11263198" y="4463187"/>
              <a:ext cx="30977" cy="30965"/>
            </a:xfrm>
            <a:custGeom>
              <a:avLst/>
              <a:gdLst>
                <a:gd name="connsiteX0" fmla="*/ 0 w 30977"/>
                <a:gd name="connsiteY0" fmla="*/ 15483 h 30965"/>
                <a:gd name="connsiteX1" fmla="*/ 15489 w 30977"/>
                <a:gd name="connsiteY1" fmla="*/ 30965 h 30965"/>
                <a:gd name="connsiteX2" fmla="*/ 30977 w 30977"/>
                <a:gd name="connsiteY2" fmla="*/ 15483 h 30965"/>
                <a:gd name="connsiteX3" fmla="*/ 15489 w 30977"/>
                <a:gd name="connsiteY3" fmla="*/ 0 h 30965"/>
                <a:gd name="connsiteX4" fmla="*/ 0 w 30977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7" h="30965">
                  <a:moveTo>
                    <a:pt x="0" y="15483"/>
                  </a:moveTo>
                  <a:cubicBezTo>
                    <a:pt x="0" y="24084"/>
                    <a:pt x="6884" y="30965"/>
                    <a:pt x="15489" y="30965"/>
                  </a:cubicBezTo>
                  <a:cubicBezTo>
                    <a:pt x="24094" y="30965"/>
                    <a:pt x="30977" y="24084"/>
                    <a:pt x="30977" y="15483"/>
                  </a:cubicBezTo>
                  <a:cubicBezTo>
                    <a:pt x="30977" y="6881"/>
                    <a:pt x="24094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7EB0D69-98A7-2456-EE3C-38177A0C488C}"/>
                </a:ext>
              </a:extLst>
            </p:cNvPr>
            <p:cNvSpPr/>
            <p:nvPr/>
          </p:nvSpPr>
          <p:spPr>
            <a:xfrm>
              <a:off x="11261764" y="4989455"/>
              <a:ext cx="33844" cy="33832"/>
            </a:xfrm>
            <a:custGeom>
              <a:avLst/>
              <a:gdLst>
                <a:gd name="connsiteX0" fmla="*/ 0 w 33844"/>
                <a:gd name="connsiteY0" fmla="*/ 16916 h 33832"/>
                <a:gd name="connsiteX1" fmla="*/ 16922 w 33844"/>
                <a:gd name="connsiteY1" fmla="*/ 33832 h 33832"/>
                <a:gd name="connsiteX2" fmla="*/ 33845 w 33844"/>
                <a:gd name="connsiteY2" fmla="*/ 16916 h 33832"/>
                <a:gd name="connsiteX3" fmla="*/ 16922 w 33844"/>
                <a:gd name="connsiteY3" fmla="*/ 0 h 33832"/>
                <a:gd name="connsiteX4" fmla="*/ 0 w 33844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4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5" y="26234"/>
                    <a:pt x="33845" y="16916"/>
                  </a:cubicBezTo>
                  <a:cubicBezTo>
                    <a:pt x="33845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F1311824-D6D5-AC80-5DD5-331BEB18B650}"/>
                </a:ext>
              </a:extLst>
            </p:cNvPr>
            <p:cNvSpPr/>
            <p:nvPr/>
          </p:nvSpPr>
          <p:spPr>
            <a:xfrm>
              <a:off x="11260474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4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33AC2B6E-694A-9F09-A1E2-09B813EFB794}"/>
                </a:ext>
              </a:extLst>
            </p:cNvPr>
            <p:cNvSpPr/>
            <p:nvPr/>
          </p:nvSpPr>
          <p:spPr>
            <a:xfrm>
              <a:off x="11260474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4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3EB0E71-19A9-8C7D-54A8-82A41BE6BD49}"/>
                </a:ext>
              </a:extLst>
            </p:cNvPr>
            <p:cNvSpPr/>
            <p:nvPr/>
          </p:nvSpPr>
          <p:spPr>
            <a:xfrm>
              <a:off x="11260474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4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F039E7F-A589-86AA-07E8-EA435C1359E9}"/>
                </a:ext>
              </a:extLst>
            </p:cNvPr>
            <p:cNvSpPr/>
            <p:nvPr/>
          </p:nvSpPr>
          <p:spPr>
            <a:xfrm>
              <a:off x="11817480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4" y="6738"/>
                    <a:pt x="8604" y="4301"/>
                  </a:cubicBezTo>
                  <a:cubicBezTo>
                    <a:pt x="8604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019B4994-A5A7-322B-C947-C04F3D57AA57}"/>
                </a:ext>
              </a:extLst>
            </p:cNvPr>
            <p:cNvSpPr/>
            <p:nvPr/>
          </p:nvSpPr>
          <p:spPr>
            <a:xfrm>
              <a:off x="11816046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2 w 11185"/>
                <a:gd name="connsiteY1" fmla="*/ 11182 h 11181"/>
                <a:gd name="connsiteX2" fmla="*/ 11186 w 11185"/>
                <a:gd name="connsiteY2" fmla="*/ 5591 h 11181"/>
                <a:gd name="connsiteX3" fmla="*/ 5592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2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2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AAB4CE50-8D10-DEEB-A0AE-2B92DD213219}"/>
                </a:ext>
              </a:extLst>
            </p:cNvPr>
            <p:cNvSpPr/>
            <p:nvPr/>
          </p:nvSpPr>
          <p:spPr>
            <a:xfrm>
              <a:off x="11814611" y="1330521"/>
              <a:ext cx="14054" cy="14049"/>
            </a:xfrm>
            <a:custGeom>
              <a:avLst/>
              <a:gdLst>
                <a:gd name="connsiteX0" fmla="*/ 0 w 14054"/>
                <a:gd name="connsiteY0" fmla="*/ 7025 h 14049"/>
                <a:gd name="connsiteX1" fmla="*/ 7027 w 14054"/>
                <a:gd name="connsiteY1" fmla="*/ 14049 h 14049"/>
                <a:gd name="connsiteX2" fmla="*/ 14055 w 14054"/>
                <a:gd name="connsiteY2" fmla="*/ 7025 h 14049"/>
                <a:gd name="connsiteX3" fmla="*/ 7027 w 14054"/>
                <a:gd name="connsiteY3" fmla="*/ 0 h 14049"/>
                <a:gd name="connsiteX4" fmla="*/ 0 w 14054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5" y="10895"/>
                    <a:pt x="14055" y="7025"/>
                  </a:cubicBezTo>
                  <a:cubicBezTo>
                    <a:pt x="14055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42A93B9-31B6-6847-C99A-C05FF060AC1C}"/>
                </a:ext>
              </a:extLst>
            </p:cNvPr>
            <p:cNvSpPr/>
            <p:nvPr/>
          </p:nvSpPr>
          <p:spPr>
            <a:xfrm>
              <a:off x="11813321" y="1864817"/>
              <a:ext cx="16922" cy="16916"/>
            </a:xfrm>
            <a:custGeom>
              <a:avLst/>
              <a:gdLst>
                <a:gd name="connsiteX0" fmla="*/ 0 w 16922"/>
                <a:gd name="connsiteY0" fmla="*/ 8458 h 16916"/>
                <a:gd name="connsiteX1" fmla="*/ 8461 w 16922"/>
                <a:gd name="connsiteY1" fmla="*/ 16916 h 16916"/>
                <a:gd name="connsiteX2" fmla="*/ 16922 w 16922"/>
                <a:gd name="connsiteY2" fmla="*/ 8458 h 16916"/>
                <a:gd name="connsiteX3" fmla="*/ 8461 w 16922"/>
                <a:gd name="connsiteY3" fmla="*/ 0 h 16916"/>
                <a:gd name="connsiteX4" fmla="*/ 0 w 16922"/>
                <a:gd name="connsiteY4" fmla="*/ 8458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2" h="16916">
                  <a:moveTo>
                    <a:pt x="0" y="8458"/>
                  </a:moveTo>
                  <a:cubicBezTo>
                    <a:pt x="0" y="13189"/>
                    <a:pt x="3729" y="16916"/>
                    <a:pt x="8461" y="16916"/>
                  </a:cubicBezTo>
                  <a:cubicBezTo>
                    <a:pt x="13194" y="16916"/>
                    <a:pt x="16922" y="13189"/>
                    <a:pt x="16922" y="8458"/>
                  </a:cubicBezTo>
                  <a:cubicBezTo>
                    <a:pt x="16922" y="3727"/>
                    <a:pt x="13194" y="0"/>
                    <a:pt x="8461" y="0"/>
                  </a:cubicBezTo>
                  <a:cubicBezTo>
                    <a:pt x="3729" y="0"/>
                    <a:pt x="0" y="3727"/>
                    <a:pt x="0" y="84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0A5131B9-3897-9649-E9BE-CA4AFC0FCB21}"/>
                </a:ext>
              </a:extLst>
            </p:cNvPr>
            <p:cNvSpPr/>
            <p:nvPr/>
          </p:nvSpPr>
          <p:spPr>
            <a:xfrm>
              <a:off x="11811887" y="2406138"/>
              <a:ext cx="19790" cy="19783"/>
            </a:xfrm>
            <a:custGeom>
              <a:avLst/>
              <a:gdLst>
                <a:gd name="connsiteX0" fmla="*/ 0 w 19790"/>
                <a:gd name="connsiteY0" fmla="*/ 9892 h 19783"/>
                <a:gd name="connsiteX1" fmla="*/ 9895 w 19790"/>
                <a:gd name="connsiteY1" fmla="*/ 19784 h 19783"/>
                <a:gd name="connsiteX2" fmla="*/ 19791 w 19790"/>
                <a:gd name="connsiteY2" fmla="*/ 9892 h 19783"/>
                <a:gd name="connsiteX3" fmla="*/ 9895 w 19790"/>
                <a:gd name="connsiteY3" fmla="*/ 0 h 19783"/>
                <a:gd name="connsiteX4" fmla="*/ 0 w 19790"/>
                <a:gd name="connsiteY4" fmla="*/ 9892 h 1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0" h="19783">
                  <a:moveTo>
                    <a:pt x="0" y="9892"/>
                  </a:moveTo>
                  <a:cubicBezTo>
                    <a:pt x="0" y="15339"/>
                    <a:pt x="4446" y="19784"/>
                    <a:pt x="9895" y="19784"/>
                  </a:cubicBezTo>
                  <a:cubicBezTo>
                    <a:pt x="15345" y="19784"/>
                    <a:pt x="19791" y="15339"/>
                    <a:pt x="19791" y="9892"/>
                  </a:cubicBezTo>
                  <a:cubicBezTo>
                    <a:pt x="19791" y="4444"/>
                    <a:pt x="15345" y="0"/>
                    <a:pt x="9895" y="0"/>
                  </a:cubicBezTo>
                  <a:cubicBezTo>
                    <a:pt x="4446" y="0"/>
                    <a:pt x="0" y="4444"/>
                    <a:pt x="0" y="989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256174-28B4-784A-09C8-0F969E6C34B1}"/>
                </a:ext>
              </a:extLst>
            </p:cNvPr>
            <p:cNvSpPr/>
            <p:nvPr/>
          </p:nvSpPr>
          <p:spPr>
            <a:xfrm>
              <a:off x="11810453" y="2909469"/>
              <a:ext cx="22659" cy="22650"/>
            </a:xfrm>
            <a:custGeom>
              <a:avLst/>
              <a:gdLst>
                <a:gd name="connsiteX0" fmla="*/ 0 w 22659"/>
                <a:gd name="connsiteY0" fmla="*/ 11325 h 22650"/>
                <a:gd name="connsiteX1" fmla="*/ 11329 w 22659"/>
                <a:gd name="connsiteY1" fmla="*/ 22651 h 22650"/>
                <a:gd name="connsiteX2" fmla="*/ 22659 w 22659"/>
                <a:gd name="connsiteY2" fmla="*/ 11325 h 22650"/>
                <a:gd name="connsiteX3" fmla="*/ 11329 w 22659"/>
                <a:gd name="connsiteY3" fmla="*/ 0 h 22650"/>
                <a:gd name="connsiteX4" fmla="*/ 0 w 22659"/>
                <a:gd name="connsiteY4" fmla="*/ 11325 h 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9" h="22650">
                  <a:moveTo>
                    <a:pt x="0" y="11325"/>
                  </a:moveTo>
                  <a:cubicBezTo>
                    <a:pt x="0" y="17490"/>
                    <a:pt x="5019" y="22651"/>
                    <a:pt x="11329" y="22651"/>
                  </a:cubicBezTo>
                  <a:cubicBezTo>
                    <a:pt x="17639" y="22651"/>
                    <a:pt x="22659" y="17633"/>
                    <a:pt x="22659" y="11325"/>
                  </a:cubicBezTo>
                  <a:cubicBezTo>
                    <a:pt x="22659" y="5018"/>
                    <a:pt x="17639" y="0"/>
                    <a:pt x="11329" y="0"/>
                  </a:cubicBezTo>
                  <a:cubicBezTo>
                    <a:pt x="5019" y="0"/>
                    <a:pt x="0" y="5018"/>
                    <a:pt x="0" y="113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870151F4-F105-B5B3-E1B6-C24FC4F81D7A}"/>
                </a:ext>
              </a:extLst>
            </p:cNvPr>
            <p:cNvSpPr/>
            <p:nvPr/>
          </p:nvSpPr>
          <p:spPr>
            <a:xfrm>
              <a:off x="11809019" y="3427423"/>
              <a:ext cx="25526" cy="25517"/>
            </a:xfrm>
            <a:custGeom>
              <a:avLst/>
              <a:gdLst>
                <a:gd name="connsiteX0" fmla="*/ 0 w 25526"/>
                <a:gd name="connsiteY0" fmla="*/ 12759 h 25517"/>
                <a:gd name="connsiteX1" fmla="*/ 12763 w 25526"/>
                <a:gd name="connsiteY1" fmla="*/ 25518 h 25517"/>
                <a:gd name="connsiteX2" fmla="*/ 25527 w 25526"/>
                <a:gd name="connsiteY2" fmla="*/ 12759 h 25517"/>
                <a:gd name="connsiteX3" fmla="*/ 12763 w 25526"/>
                <a:gd name="connsiteY3" fmla="*/ 0 h 25517"/>
                <a:gd name="connsiteX4" fmla="*/ 0 w 25526"/>
                <a:gd name="connsiteY4" fmla="*/ 12759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" h="25517">
                  <a:moveTo>
                    <a:pt x="0" y="12759"/>
                  </a:moveTo>
                  <a:cubicBezTo>
                    <a:pt x="0" y="19784"/>
                    <a:pt x="5736" y="25518"/>
                    <a:pt x="12763" y="25518"/>
                  </a:cubicBezTo>
                  <a:cubicBezTo>
                    <a:pt x="19790" y="25518"/>
                    <a:pt x="25527" y="19784"/>
                    <a:pt x="25527" y="12759"/>
                  </a:cubicBezTo>
                  <a:cubicBezTo>
                    <a:pt x="25527" y="5734"/>
                    <a:pt x="19790" y="0"/>
                    <a:pt x="12763" y="0"/>
                  </a:cubicBezTo>
                  <a:cubicBezTo>
                    <a:pt x="5736" y="0"/>
                    <a:pt x="0" y="5734"/>
                    <a:pt x="0" y="1275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BD04F991-1876-5D62-4678-413AA15A956E}"/>
                </a:ext>
              </a:extLst>
            </p:cNvPr>
            <p:cNvSpPr/>
            <p:nvPr/>
          </p:nvSpPr>
          <p:spPr>
            <a:xfrm>
              <a:off x="11807584" y="3945376"/>
              <a:ext cx="28108" cy="28098"/>
            </a:xfrm>
            <a:custGeom>
              <a:avLst/>
              <a:gdLst>
                <a:gd name="connsiteX0" fmla="*/ 0 w 28108"/>
                <a:gd name="connsiteY0" fmla="*/ 14049 h 28098"/>
                <a:gd name="connsiteX1" fmla="*/ 14054 w 28108"/>
                <a:gd name="connsiteY1" fmla="*/ 28098 h 28098"/>
                <a:gd name="connsiteX2" fmla="*/ 28109 w 28108"/>
                <a:gd name="connsiteY2" fmla="*/ 14049 h 28098"/>
                <a:gd name="connsiteX3" fmla="*/ 14054 w 28108"/>
                <a:gd name="connsiteY3" fmla="*/ 0 h 28098"/>
                <a:gd name="connsiteX4" fmla="*/ 0 w 28108"/>
                <a:gd name="connsiteY4" fmla="*/ 1404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8" h="28098">
                  <a:moveTo>
                    <a:pt x="0" y="14049"/>
                  </a:moveTo>
                  <a:cubicBezTo>
                    <a:pt x="0" y="21790"/>
                    <a:pt x="6310" y="28098"/>
                    <a:pt x="14054" y="28098"/>
                  </a:cubicBezTo>
                  <a:cubicBezTo>
                    <a:pt x="21799" y="28098"/>
                    <a:pt x="28109" y="21790"/>
                    <a:pt x="28109" y="14049"/>
                  </a:cubicBezTo>
                  <a:cubicBezTo>
                    <a:pt x="28109" y="6308"/>
                    <a:pt x="21799" y="0"/>
                    <a:pt x="14054" y="0"/>
                  </a:cubicBezTo>
                  <a:cubicBezTo>
                    <a:pt x="6310" y="0"/>
                    <a:pt x="0" y="6308"/>
                    <a:pt x="0" y="1404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FDC6D7F1-E21D-CBA3-79FE-3BC55312717E}"/>
                </a:ext>
              </a:extLst>
            </p:cNvPr>
            <p:cNvSpPr/>
            <p:nvPr/>
          </p:nvSpPr>
          <p:spPr>
            <a:xfrm>
              <a:off x="11806151" y="4463187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8 w 30976"/>
                <a:gd name="connsiteY1" fmla="*/ 30965 h 30965"/>
                <a:gd name="connsiteX2" fmla="*/ 30976 w 30976"/>
                <a:gd name="connsiteY2" fmla="*/ 15483 h 30965"/>
                <a:gd name="connsiteX3" fmla="*/ 15488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4084"/>
                    <a:pt x="6883" y="30965"/>
                    <a:pt x="15488" y="30965"/>
                  </a:cubicBezTo>
                  <a:cubicBezTo>
                    <a:pt x="24093" y="30965"/>
                    <a:pt x="30976" y="24084"/>
                    <a:pt x="30976" y="15483"/>
                  </a:cubicBezTo>
                  <a:cubicBezTo>
                    <a:pt x="30976" y="6881"/>
                    <a:pt x="24093" y="0"/>
                    <a:pt x="15488" y="0"/>
                  </a:cubicBezTo>
                  <a:cubicBezTo>
                    <a:pt x="6883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A6120EAA-B92C-D021-3BF5-FDBBA7304E5F}"/>
                </a:ext>
              </a:extLst>
            </p:cNvPr>
            <p:cNvSpPr/>
            <p:nvPr/>
          </p:nvSpPr>
          <p:spPr>
            <a:xfrm>
              <a:off x="11804716" y="4989455"/>
              <a:ext cx="33845" cy="33832"/>
            </a:xfrm>
            <a:custGeom>
              <a:avLst/>
              <a:gdLst>
                <a:gd name="connsiteX0" fmla="*/ 0 w 33845"/>
                <a:gd name="connsiteY0" fmla="*/ 16916 h 33832"/>
                <a:gd name="connsiteX1" fmla="*/ 16922 w 33845"/>
                <a:gd name="connsiteY1" fmla="*/ 33832 h 33832"/>
                <a:gd name="connsiteX2" fmla="*/ 33846 w 33845"/>
                <a:gd name="connsiteY2" fmla="*/ 16916 h 33832"/>
                <a:gd name="connsiteX3" fmla="*/ 16922 w 33845"/>
                <a:gd name="connsiteY3" fmla="*/ 0 h 33832"/>
                <a:gd name="connsiteX4" fmla="*/ 0 w 33845"/>
                <a:gd name="connsiteY4" fmla="*/ 16916 h 3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45" h="33832">
                  <a:moveTo>
                    <a:pt x="0" y="16916"/>
                  </a:moveTo>
                  <a:cubicBezTo>
                    <a:pt x="0" y="26234"/>
                    <a:pt x="7601" y="33832"/>
                    <a:pt x="16922" y="33832"/>
                  </a:cubicBezTo>
                  <a:cubicBezTo>
                    <a:pt x="26244" y="33832"/>
                    <a:pt x="33846" y="26234"/>
                    <a:pt x="33846" y="16916"/>
                  </a:cubicBezTo>
                  <a:cubicBezTo>
                    <a:pt x="33846" y="7598"/>
                    <a:pt x="26244" y="0"/>
                    <a:pt x="16922" y="0"/>
                  </a:cubicBezTo>
                  <a:cubicBezTo>
                    <a:pt x="7601" y="0"/>
                    <a:pt x="0" y="7598"/>
                    <a:pt x="0" y="1691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ECBBE94B-CBC2-18FE-C300-1134557CF81F}"/>
                </a:ext>
              </a:extLst>
            </p:cNvPr>
            <p:cNvSpPr/>
            <p:nvPr/>
          </p:nvSpPr>
          <p:spPr>
            <a:xfrm>
              <a:off x="11803426" y="5515867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F7DF7F87-0999-D638-1FE0-A7047A7F18D3}"/>
                </a:ext>
              </a:extLst>
            </p:cNvPr>
            <p:cNvSpPr/>
            <p:nvPr/>
          </p:nvSpPr>
          <p:spPr>
            <a:xfrm>
              <a:off x="11803426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0855A09D-AD3E-21B5-30A1-BF12243D6AD7}"/>
                </a:ext>
              </a:extLst>
            </p:cNvPr>
            <p:cNvSpPr/>
            <p:nvPr/>
          </p:nvSpPr>
          <p:spPr>
            <a:xfrm>
              <a:off x="8557329" y="402419"/>
              <a:ext cx="12907" cy="12902"/>
            </a:xfrm>
            <a:custGeom>
              <a:avLst/>
              <a:gdLst>
                <a:gd name="connsiteX0" fmla="*/ 0 w 12907"/>
                <a:gd name="connsiteY0" fmla="*/ 6451 h 12902"/>
                <a:gd name="connsiteX1" fmla="*/ 6454 w 12907"/>
                <a:gd name="connsiteY1" fmla="*/ 12902 h 12902"/>
                <a:gd name="connsiteX2" fmla="*/ 12907 w 12907"/>
                <a:gd name="connsiteY2" fmla="*/ 6451 h 12902"/>
                <a:gd name="connsiteX3" fmla="*/ 6454 w 12907"/>
                <a:gd name="connsiteY3" fmla="*/ 0 h 12902"/>
                <a:gd name="connsiteX4" fmla="*/ 0 w 12907"/>
                <a:gd name="connsiteY4" fmla="*/ 6451 h 1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" h="12902">
                  <a:moveTo>
                    <a:pt x="0" y="6451"/>
                  </a:moveTo>
                  <a:cubicBezTo>
                    <a:pt x="0" y="10035"/>
                    <a:pt x="2868" y="12902"/>
                    <a:pt x="6454" y="12902"/>
                  </a:cubicBezTo>
                  <a:cubicBezTo>
                    <a:pt x="10039" y="12902"/>
                    <a:pt x="12907" y="10035"/>
                    <a:pt x="12907" y="6451"/>
                  </a:cubicBezTo>
                  <a:cubicBezTo>
                    <a:pt x="12907" y="2867"/>
                    <a:pt x="10039" y="0"/>
                    <a:pt x="6454" y="0"/>
                  </a:cubicBezTo>
                  <a:cubicBezTo>
                    <a:pt x="2868" y="0"/>
                    <a:pt x="0" y="2867"/>
                    <a:pt x="0" y="645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EA4BBB3D-9393-C81D-6E63-52FFA0BEB45C}"/>
                </a:ext>
              </a:extLst>
            </p:cNvPr>
            <p:cNvSpPr/>
            <p:nvPr/>
          </p:nvSpPr>
          <p:spPr>
            <a:xfrm>
              <a:off x="8556039" y="860162"/>
              <a:ext cx="15774" cy="15769"/>
            </a:xfrm>
            <a:custGeom>
              <a:avLst/>
              <a:gdLst>
                <a:gd name="connsiteX0" fmla="*/ 0 w 15774"/>
                <a:gd name="connsiteY0" fmla="*/ 7885 h 15769"/>
                <a:gd name="connsiteX1" fmla="*/ 7887 w 15774"/>
                <a:gd name="connsiteY1" fmla="*/ 15769 h 15769"/>
                <a:gd name="connsiteX2" fmla="*/ 15775 w 15774"/>
                <a:gd name="connsiteY2" fmla="*/ 7885 h 15769"/>
                <a:gd name="connsiteX3" fmla="*/ 7887 w 15774"/>
                <a:gd name="connsiteY3" fmla="*/ 0 h 15769"/>
                <a:gd name="connsiteX4" fmla="*/ 0 w 15774"/>
                <a:gd name="connsiteY4" fmla="*/ 7885 h 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4" h="15769">
                  <a:moveTo>
                    <a:pt x="0" y="7885"/>
                  </a:moveTo>
                  <a:cubicBezTo>
                    <a:pt x="0" y="12185"/>
                    <a:pt x="3442" y="15769"/>
                    <a:pt x="7887" y="15769"/>
                  </a:cubicBezTo>
                  <a:cubicBezTo>
                    <a:pt x="12333" y="15769"/>
                    <a:pt x="15775" y="12329"/>
                    <a:pt x="15775" y="7885"/>
                  </a:cubicBezTo>
                  <a:cubicBezTo>
                    <a:pt x="15775" y="3441"/>
                    <a:pt x="12333" y="0"/>
                    <a:pt x="7887" y="0"/>
                  </a:cubicBezTo>
                  <a:cubicBezTo>
                    <a:pt x="3442" y="0"/>
                    <a:pt x="0" y="3441"/>
                    <a:pt x="0" y="788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09615DBF-A645-6BD4-0A4B-FCCB4491B63C}"/>
                </a:ext>
              </a:extLst>
            </p:cNvPr>
            <p:cNvSpPr/>
            <p:nvPr/>
          </p:nvSpPr>
          <p:spPr>
            <a:xfrm>
              <a:off x="8554748" y="1328370"/>
              <a:ext cx="18356" cy="18349"/>
            </a:xfrm>
            <a:custGeom>
              <a:avLst/>
              <a:gdLst>
                <a:gd name="connsiteX0" fmla="*/ 0 w 18356"/>
                <a:gd name="connsiteY0" fmla="*/ 9175 h 18349"/>
                <a:gd name="connsiteX1" fmla="*/ 9178 w 18356"/>
                <a:gd name="connsiteY1" fmla="*/ 18350 h 18349"/>
                <a:gd name="connsiteX2" fmla="*/ 18357 w 18356"/>
                <a:gd name="connsiteY2" fmla="*/ 9175 h 18349"/>
                <a:gd name="connsiteX3" fmla="*/ 9178 w 18356"/>
                <a:gd name="connsiteY3" fmla="*/ 0 h 18349"/>
                <a:gd name="connsiteX4" fmla="*/ 0 w 18356"/>
                <a:gd name="connsiteY4" fmla="*/ 9175 h 1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8349">
                  <a:moveTo>
                    <a:pt x="0" y="9175"/>
                  </a:moveTo>
                  <a:cubicBezTo>
                    <a:pt x="0" y="14192"/>
                    <a:pt x="4159" y="18350"/>
                    <a:pt x="9178" y="18350"/>
                  </a:cubicBezTo>
                  <a:cubicBezTo>
                    <a:pt x="14197" y="18350"/>
                    <a:pt x="18357" y="14192"/>
                    <a:pt x="18357" y="9175"/>
                  </a:cubicBezTo>
                  <a:cubicBezTo>
                    <a:pt x="18357" y="4157"/>
                    <a:pt x="14197" y="0"/>
                    <a:pt x="9178" y="0"/>
                  </a:cubicBezTo>
                  <a:cubicBezTo>
                    <a:pt x="4159" y="0"/>
                    <a:pt x="0" y="4157"/>
                    <a:pt x="0" y="917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9BAE181-E50A-74F3-AE1D-2B00D981ADEB}"/>
                </a:ext>
              </a:extLst>
            </p:cNvPr>
            <p:cNvSpPr/>
            <p:nvPr/>
          </p:nvSpPr>
          <p:spPr>
            <a:xfrm>
              <a:off x="8553458" y="1862810"/>
              <a:ext cx="20937" cy="20930"/>
            </a:xfrm>
            <a:custGeom>
              <a:avLst/>
              <a:gdLst>
                <a:gd name="connsiteX0" fmla="*/ 0 w 20937"/>
                <a:gd name="connsiteY0" fmla="*/ 10465 h 20930"/>
                <a:gd name="connsiteX1" fmla="*/ 10469 w 20937"/>
                <a:gd name="connsiteY1" fmla="*/ 20930 h 20930"/>
                <a:gd name="connsiteX2" fmla="*/ 20937 w 20937"/>
                <a:gd name="connsiteY2" fmla="*/ 10465 h 20930"/>
                <a:gd name="connsiteX3" fmla="*/ 10469 w 20937"/>
                <a:gd name="connsiteY3" fmla="*/ 0 h 20930"/>
                <a:gd name="connsiteX4" fmla="*/ 0 w 20937"/>
                <a:gd name="connsiteY4" fmla="*/ 10465 h 2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37" h="20930">
                  <a:moveTo>
                    <a:pt x="0" y="10465"/>
                  </a:moveTo>
                  <a:cubicBezTo>
                    <a:pt x="0" y="16199"/>
                    <a:pt x="4732" y="20930"/>
                    <a:pt x="10469" y="20930"/>
                  </a:cubicBezTo>
                  <a:cubicBezTo>
                    <a:pt x="16205" y="20930"/>
                    <a:pt x="20937" y="16199"/>
                    <a:pt x="20937" y="10465"/>
                  </a:cubicBezTo>
                  <a:cubicBezTo>
                    <a:pt x="20937" y="4731"/>
                    <a:pt x="16205" y="0"/>
                    <a:pt x="10469" y="0"/>
                  </a:cubicBezTo>
                  <a:cubicBezTo>
                    <a:pt x="4732" y="0"/>
                    <a:pt x="0" y="4731"/>
                    <a:pt x="0" y="1046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62C7C00-17E8-8820-C887-D714F77F64CA}"/>
                </a:ext>
              </a:extLst>
            </p:cNvPr>
            <p:cNvSpPr/>
            <p:nvPr/>
          </p:nvSpPr>
          <p:spPr>
            <a:xfrm>
              <a:off x="8552167" y="2404274"/>
              <a:ext cx="23519" cy="23510"/>
            </a:xfrm>
            <a:custGeom>
              <a:avLst/>
              <a:gdLst>
                <a:gd name="connsiteX0" fmla="*/ 0 w 23519"/>
                <a:gd name="connsiteY0" fmla="*/ 11755 h 23510"/>
                <a:gd name="connsiteX1" fmla="*/ 11760 w 23519"/>
                <a:gd name="connsiteY1" fmla="*/ 23511 h 23510"/>
                <a:gd name="connsiteX2" fmla="*/ 23520 w 23519"/>
                <a:gd name="connsiteY2" fmla="*/ 11755 h 23510"/>
                <a:gd name="connsiteX3" fmla="*/ 11760 w 23519"/>
                <a:gd name="connsiteY3" fmla="*/ 0 h 23510"/>
                <a:gd name="connsiteX4" fmla="*/ 0 w 23519"/>
                <a:gd name="connsiteY4" fmla="*/ 11755 h 2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19" h="23510">
                  <a:moveTo>
                    <a:pt x="0" y="11755"/>
                  </a:moveTo>
                  <a:cubicBezTo>
                    <a:pt x="0" y="18206"/>
                    <a:pt x="5306" y="23511"/>
                    <a:pt x="11760" y="23511"/>
                  </a:cubicBezTo>
                  <a:cubicBezTo>
                    <a:pt x="18213" y="23511"/>
                    <a:pt x="23520" y="18206"/>
                    <a:pt x="23520" y="11755"/>
                  </a:cubicBezTo>
                  <a:cubicBezTo>
                    <a:pt x="23520" y="5304"/>
                    <a:pt x="18213" y="0"/>
                    <a:pt x="11760" y="0"/>
                  </a:cubicBezTo>
                  <a:cubicBezTo>
                    <a:pt x="5306" y="0"/>
                    <a:pt x="0" y="5304"/>
                    <a:pt x="0" y="1175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13EA1AF4-9845-24AA-47F9-CB81AC93893B}"/>
                </a:ext>
              </a:extLst>
            </p:cNvPr>
            <p:cNvSpPr/>
            <p:nvPr/>
          </p:nvSpPr>
          <p:spPr>
            <a:xfrm>
              <a:off x="8550733" y="2907605"/>
              <a:ext cx="26243" cy="26377"/>
            </a:xfrm>
            <a:custGeom>
              <a:avLst/>
              <a:gdLst>
                <a:gd name="connsiteX0" fmla="*/ 0 w 26243"/>
                <a:gd name="connsiteY0" fmla="*/ 13189 h 26377"/>
                <a:gd name="connsiteX1" fmla="*/ 13194 w 26243"/>
                <a:gd name="connsiteY1" fmla="*/ 26378 h 26377"/>
                <a:gd name="connsiteX2" fmla="*/ 26243 w 26243"/>
                <a:gd name="connsiteY2" fmla="*/ 13189 h 26377"/>
                <a:gd name="connsiteX3" fmla="*/ 13194 w 26243"/>
                <a:gd name="connsiteY3" fmla="*/ 0 h 26377"/>
                <a:gd name="connsiteX4" fmla="*/ 0 w 26243"/>
                <a:gd name="connsiteY4" fmla="*/ 13189 h 2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43" h="26377">
                  <a:moveTo>
                    <a:pt x="0" y="13189"/>
                  </a:moveTo>
                  <a:cubicBezTo>
                    <a:pt x="0" y="20500"/>
                    <a:pt x="5879" y="26378"/>
                    <a:pt x="13194" y="26378"/>
                  </a:cubicBezTo>
                  <a:cubicBezTo>
                    <a:pt x="20508" y="26378"/>
                    <a:pt x="26243" y="20500"/>
                    <a:pt x="26243" y="13189"/>
                  </a:cubicBezTo>
                  <a:cubicBezTo>
                    <a:pt x="26243" y="5878"/>
                    <a:pt x="20364" y="0"/>
                    <a:pt x="13194" y="0"/>
                  </a:cubicBezTo>
                  <a:cubicBezTo>
                    <a:pt x="6023" y="0"/>
                    <a:pt x="0" y="5878"/>
                    <a:pt x="0" y="131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6D1845D0-DDBD-DA66-684B-6F6ED4CA261F}"/>
                </a:ext>
              </a:extLst>
            </p:cNvPr>
            <p:cNvSpPr/>
            <p:nvPr/>
          </p:nvSpPr>
          <p:spPr>
            <a:xfrm>
              <a:off x="8549442" y="3425702"/>
              <a:ext cx="28969" cy="28958"/>
            </a:xfrm>
            <a:custGeom>
              <a:avLst/>
              <a:gdLst>
                <a:gd name="connsiteX0" fmla="*/ 0 w 28969"/>
                <a:gd name="connsiteY0" fmla="*/ 14479 h 28958"/>
                <a:gd name="connsiteX1" fmla="*/ 14485 w 28969"/>
                <a:gd name="connsiteY1" fmla="*/ 28958 h 28958"/>
                <a:gd name="connsiteX2" fmla="*/ 28969 w 28969"/>
                <a:gd name="connsiteY2" fmla="*/ 14479 h 28958"/>
                <a:gd name="connsiteX3" fmla="*/ 14485 w 28969"/>
                <a:gd name="connsiteY3" fmla="*/ 0 h 28958"/>
                <a:gd name="connsiteX4" fmla="*/ 0 w 28969"/>
                <a:gd name="connsiteY4" fmla="*/ 14479 h 2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69" h="28958">
                  <a:moveTo>
                    <a:pt x="0" y="14479"/>
                  </a:moveTo>
                  <a:cubicBezTo>
                    <a:pt x="0" y="22507"/>
                    <a:pt x="6454" y="28958"/>
                    <a:pt x="14485" y="28958"/>
                  </a:cubicBezTo>
                  <a:cubicBezTo>
                    <a:pt x="22516" y="28958"/>
                    <a:pt x="28969" y="22507"/>
                    <a:pt x="28969" y="14479"/>
                  </a:cubicBezTo>
                  <a:cubicBezTo>
                    <a:pt x="28969" y="6451"/>
                    <a:pt x="22516" y="0"/>
                    <a:pt x="14485" y="0"/>
                  </a:cubicBezTo>
                  <a:cubicBezTo>
                    <a:pt x="6454" y="0"/>
                    <a:pt x="0" y="6451"/>
                    <a:pt x="0" y="1447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E2B1D357-7EBE-7933-0C52-5EF80DBEC3BE}"/>
                </a:ext>
              </a:extLst>
            </p:cNvPr>
            <p:cNvSpPr/>
            <p:nvPr/>
          </p:nvSpPr>
          <p:spPr>
            <a:xfrm>
              <a:off x="8548152" y="3943656"/>
              <a:ext cx="31549" cy="31539"/>
            </a:xfrm>
            <a:custGeom>
              <a:avLst/>
              <a:gdLst>
                <a:gd name="connsiteX0" fmla="*/ 0 w 31549"/>
                <a:gd name="connsiteY0" fmla="*/ 15770 h 31539"/>
                <a:gd name="connsiteX1" fmla="*/ 15775 w 31549"/>
                <a:gd name="connsiteY1" fmla="*/ 31539 h 31539"/>
                <a:gd name="connsiteX2" fmla="*/ 31550 w 31549"/>
                <a:gd name="connsiteY2" fmla="*/ 15770 h 31539"/>
                <a:gd name="connsiteX3" fmla="*/ 15775 w 31549"/>
                <a:gd name="connsiteY3" fmla="*/ 0 h 31539"/>
                <a:gd name="connsiteX4" fmla="*/ 0 w 31549"/>
                <a:gd name="connsiteY4" fmla="*/ 15770 h 3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49" h="31539">
                  <a:moveTo>
                    <a:pt x="0" y="15770"/>
                  </a:moveTo>
                  <a:cubicBezTo>
                    <a:pt x="0" y="24514"/>
                    <a:pt x="7027" y="31539"/>
                    <a:pt x="15775" y="31539"/>
                  </a:cubicBezTo>
                  <a:cubicBezTo>
                    <a:pt x="24523" y="31539"/>
                    <a:pt x="31550" y="24514"/>
                    <a:pt x="31550" y="15770"/>
                  </a:cubicBezTo>
                  <a:cubicBezTo>
                    <a:pt x="31550" y="7025"/>
                    <a:pt x="24523" y="0"/>
                    <a:pt x="15775" y="0"/>
                  </a:cubicBezTo>
                  <a:cubicBezTo>
                    <a:pt x="7027" y="0"/>
                    <a:pt x="0" y="7025"/>
                    <a:pt x="0" y="157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4C1ABA0E-9252-F9A6-3BB3-F529C1464399}"/>
                </a:ext>
              </a:extLst>
            </p:cNvPr>
            <p:cNvSpPr/>
            <p:nvPr/>
          </p:nvSpPr>
          <p:spPr>
            <a:xfrm>
              <a:off x="8546861" y="4461609"/>
              <a:ext cx="34131" cy="34119"/>
            </a:xfrm>
            <a:custGeom>
              <a:avLst/>
              <a:gdLst>
                <a:gd name="connsiteX0" fmla="*/ 0 w 34131"/>
                <a:gd name="connsiteY0" fmla="*/ 17060 h 34119"/>
                <a:gd name="connsiteX1" fmla="*/ 17066 w 34131"/>
                <a:gd name="connsiteY1" fmla="*/ 34119 h 34119"/>
                <a:gd name="connsiteX2" fmla="*/ 34132 w 34131"/>
                <a:gd name="connsiteY2" fmla="*/ 17060 h 34119"/>
                <a:gd name="connsiteX3" fmla="*/ 17066 w 34131"/>
                <a:gd name="connsiteY3" fmla="*/ 0 h 34119"/>
                <a:gd name="connsiteX4" fmla="*/ 0 w 34131"/>
                <a:gd name="connsiteY4" fmla="*/ 17060 h 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1" h="34119">
                  <a:moveTo>
                    <a:pt x="0" y="17060"/>
                  </a:moveTo>
                  <a:cubicBezTo>
                    <a:pt x="0" y="26521"/>
                    <a:pt x="7601" y="34119"/>
                    <a:pt x="17066" y="34119"/>
                  </a:cubicBezTo>
                  <a:cubicBezTo>
                    <a:pt x="26531" y="34119"/>
                    <a:pt x="34132" y="26521"/>
                    <a:pt x="34132" y="17060"/>
                  </a:cubicBezTo>
                  <a:cubicBezTo>
                    <a:pt x="34132" y="7598"/>
                    <a:pt x="26531" y="0"/>
                    <a:pt x="17066" y="0"/>
                  </a:cubicBezTo>
                  <a:cubicBezTo>
                    <a:pt x="7601" y="0"/>
                    <a:pt x="0" y="7598"/>
                    <a:pt x="0" y="1706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D7937D9A-C43A-19B6-1334-9B41BE2E0339}"/>
                </a:ext>
              </a:extLst>
            </p:cNvPr>
            <p:cNvSpPr/>
            <p:nvPr/>
          </p:nvSpPr>
          <p:spPr>
            <a:xfrm>
              <a:off x="8545427" y="498802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BC15AAD-97D1-33DC-9394-B766B6086143}"/>
                </a:ext>
              </a:extLst>
            </p:cNvPr>
            <p:cNvSpPr/>
            <p:nvPr/>
          </p:nvSpPr>
          <p:spPr>
            <a:xfrm>
              <a:off x="8544136" y="5514433"/>
              <a:ext cx="39581" cy="39567"/>
            </a:xfrm>
            <a:custGeom>
              <a:avLst/>
              <a:gdLst>
                <a:gd name="connsiteX0" fmla="*/ 0 w 39581"/>
                <a:gd name="connsiteY0" fmla="*/ 19784 h 39567"/>
                <a:gd name="connsiteX1" fmla="*/ 19791 w 39581"/>
                <a:gd name="connsiteY1" fmla="*/ 39567 h 39567"/>
                <a:gd name="connsiteX2" fmla="*/ 39581 w 39581"/>
                <a:gd name="connsiteY2" fmla="*/ 19784 h 39567"/>
                <a:gd name="connsiteX3" fmla="*/ 19791 w 39581"/>
                <a:gd name="connsiteY3" fmla="*/ 0 h 39567"/>
                <a:gd name="connsiteX4" fmla="*/ 0 w 39581"/>
                <a:gd name="connsiteY4" fmla="*/ 19784 h 3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1" h="39567">
                  <a:moveTo>
                    <a:pt x="0" y="19784"/>
                  </a:moveTo>
                  <a:cubicBezTo>
                    <a:pt x="0" y="30678"/>
                    <a:pt x="8891" y="39567"/>
                    <a:pt x="19791" y="39567"/>
                  </a:cubicBezTo>
                  <a:cubicBezTo>
                    <a:pt x="30690" y="39567"/>
                    <a:pt x="39581" y="30678"/>
                    <a:pt x="39581" y="19784"/>
                  </a:cubicBezTo>
                  <a:cubicBezTo>
                    <a:pt x="39581" y="8888"/>
                    <a:pt x="30690" y="0"/>
                    <a:pt x="19791" y="0"/>
                  </a:cubicBezTo>
                  <a:cubicBezTo>
                    <a:pt x="8891" y="0"/>
                    <a:pt x="0" y="8888"/>
                    <a:pt x="0" y="197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32AF7B04-7FC1-E701-0BC8-EC5A9B1CEAA7}"/>
                </a:ext>
              </a:extLst>
            </p:cNvPr>
            <p:cNvSpPr/>
            <p:nvPr/>
          </p:nvSpPr>
          <p:spPr>
            <a:xfrm>
              <a:off x="8544136" y="5960277"/>
              <a:ext cx="39581" cy="39566"/>
            </a:xfrm>
            <a:custGeom>
              <a:avLst/>
              <a:gdLst>
                <a:gd name="connsiteX0" fmla="*/ 0 w 39581"/>
                <a:gd name="connsiteY0" fmla="*/ 19784 h 39566"/>
                <a:gd name="connsiteX1" fmla="*/ 19791 w 39581"/>
                <a:gd name="connsiteY1" fmla="*/ 39567 h 39566"/>
                <a:gd name="connsiteX2" fmla="*/ 39581 w 39581"/>
                <a:gd name="connsiteY2" fmla="*/ 19784 h 39566"/>
                <a:gd name="connsiteX3" fmla="*/ 19791 w 39581"/>
                <a:gd name="connsiteY3" fmla="*/ 0 h 39566"/>
                <a:gd name="connsiteX4" fmla="*/ 0 w 39581"/>
                <a:gd name="connsiteY4" fmla="*/ 19784 h 3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1" h="39566">
                  <a:moveTo>
                    <a:pt x="0" y="19784"/>
                  </a:moveTo>
                  <a:cubicBezTo>
                    <a:pt x="0" y="30678"/>
                    <a:pt x="8891" y="39567"/>
                    <a:pt x="19791" y="39567"/>
                  </a:cubicBezTo>
                  <a:cubicBezTo>
                    <a:pt x="30690" y="39567"/>
                    <a:pt x="39581" y="30678"/>
                    <a:pt x="39581" y="19784"/>
                  </a:cubicBezTo>
                  <a:cubicBezTo>
                    <a:pt x="39581" y="8888"/>
                    <a:pt x="30690" y="0"/>
                    <a:pt x="19791" y="0"/>
                  </a:cubicBezTo>
                  <a:cubicBezTo>
                    <a:pt x="8891" y="0"/>
                    <a:pt x="0" y="8888"/>
                    <a:pt x="0" y="197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D47FD4A2-B948-D504-9572-6F9DC1F8C4E0}"/>
                </a:ext>
              </a:extLst>
            </p:cNvPr>
            <p:cNvSpPr/>
            <p:nvPr/>
          </p:nvSpPr>
          <p:spPr>
            <a:xfrm>
              <a:off x="8544136" y="6445688"/>
              <a:ext cx="39581" cy="39567"/>
            </a:xfrm>
            <a:custGeom>
              <a:avLst/>
              <a:gdLst>
                <a:gd name="connsiteX0" fmla="*/ 0 w 39581"/>
                <a:gd name="connsiteY0" fmla="*/ 19784 h 39567"/>
                <a:gd name="connsiteX1" fmla="*/ 19791 w 39581"/>
                <a:gd name="connsiteY1" fmla="*/ 39567 h 39567"/>
                <a:gd name="connsiteX2" fmla="*/ 39581 w 39581"/>
                <a:gd name="connsiteY2" fmla="*/ 19784 h 39567"/>
                <a:gd name="connsiteX3" fmla="*/ 19791 w 39581"/>
                <a:gd name="connsiteY3" fmla="*/ 0 h 39567"/>
                <a:gd name="connsiteX4" fmla="*/ 0 w 39581"/>
                <a:gd name="connsiteY4" fmla="*/ 19784 h 3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1" h="39567">
                  <a:moveTo>
                    <a:pt x="0" y="19784"/>
                  </a:moveTo>
                  <a:cubicBezTo>
                    <a:pt x="0" y="30679"/>
                    <a:pt x="8891" y="39567"/>
                    <a:pt x="19791" y="39567"/>
                  </a:cubicBezTo>
                  <a:cubicBezTo>
                    <a:pt x="30690" y="39567"/>
                    <a:pt x="39581" y="30679"/>
                    <a:pt x="39581" y="19784"/>
                  </a:cubicBezTo>
                  <a:cubicBezTo>
                    <a:pt x="39581" y="8888"/>
                    <a:pt x="30690" y="0"/>
                    <a:pt x="19791" y="0"/>
                  </a:cubicBezTo>
                  <a:cubicBezTo>
                    <a:pt x="8891" y="0"/>
                    <a:pt x="0" y="8888"/>
                    <a:pt x="0" y="197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C1CB6689-7844-F67D-20C1-651C30A126A9}"/>
                </a:ext>
              </a:extLst>
            </p:cNvPr>
            <p:cNvSpPr/>
            <p:nvPr/>
          </p:nvSpPr>
          <p:spPr>
            <a:xfrm>
              <a:off x="8012083" y="400125"/>
              <a:ext cx="17495" cy="17489"/>
            </a:xfrm>
            <a:custGeom>
              <a:avLst/>
              <a:gdLst>
                <a:gd name="connsiteX0" fmla="*/ 0 w 17495"/>
                <a:gd name="connsiteY0" fmla="*/ 8745 h 17489"/>
                <a:gd name="connsiteX1" fmla="*/ 8748 w 17495"/>
                <a:gd name="connsiteY1" fmla="*/ 17490 h 17489"/>
                <a:gd name="connsiteX2" fmla="*/ 17496 w 17495"/>
                <a:gd name="connsiteY2" fmla="*/ 8745 h 17489"/>
                <a:gd name="connsiteX3" fmla="*/ 8748 w 17495"/>
                <a:gd name="connsiteY3" fmla="*/ 0 h 17489"/>
                <a:gd name="connsiteX4" fmla="*/ 0 w 17495"/>
                <a:gd name="connsiteY4" fmla="*/ 8745 h 1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5" h="17489">
                  <a:moveTo>
                    <a:pt x="0" y="8745"/>
                  </a:moveTo>
                  <a:cubicBezTo>
                    <a:pt x="0" y="13619"/>
                    <a:pt x="3871" y="17490"/>
                    <a:pt x="8748" y="17490"/>
                  </a:cubicBezTo>
                  <a:cubicBezTo>
                    <a:pt x="13623" y="17490"/>
                    <a:pt x="17496" y="13619"/>
                    <a:pt x="17496" y="8745"/>
                  </a:cubicBezTo>
                  <a:cubicBezTo>
                    <a:pt x="17496" y="3871"/>
                    <a:pt x="13623" y="0"/>
                    <a:pt x="8748" y="0"/>
                  </a:cubicBezTo>
                  <a:cubicBezTo>
                    <a:pt x="3871" y="0"/>
                    <a:pt x="0" y="3871"/>
                    <a:pt x="0" y="874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785741F1-4476-8C5B-219D-3372D57647A0}"/>
                </a:ext>
              </a:extLst>
            </p:cNvPr>
            <p:cNvSpPr/>
            <p:nvPr/>
          </p:nvSpPr>
          <p:spPr>
            <a:xfrm>
              <a:off x="8010936" y="858011"/>
              <a:ext cx="20077" cy="20070"/>
            </a:xfrm>
            <a:custGeom>
              <a:avLst/>
              <a:gdLst>
                <a:gd name="connsiteX0" fmla="*/ 0 w 20077"/>
                <a:gd name="connsiteY0" fmla="*/ 10035 h 20070"/>
                <a:gd name="connsiteX1" fmla="*/ 10039 w 20077"/>
                <a:gd name="connsiteY1" fmla="*/ 20070 h 20070"/>
                <a:gd name="connsiteX2" fmla="*/ 20078 w 20077"/>
                <a:gd name="connsiteY2" fmla="*/ 10035 h 20070"/>
                <a:gd name="connsiteX3" fmla="*/ 10039 w 20077"/>
                <a:gd name="connsiteY3" fmla="*/ 0 h 20070"/>
                <a:gd name="connsiteX4" fmla="*/ 0 w 20077"/>
                <a:gd name="connsiteY4" fmla="*/ 10035 h 2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7" h="20070">
                  <a:moveTo>
                    <a:pt x="0" y="10035"/>
                  </a:moveTo>
                  <a:cubicBezTo>
                    <a:pt x="0" y="15626"/>
                    <a:pt x="4446" y="20070"/>
                    <a:pt x="10039" y="20070"/>
                  </a:cubicBezTo>
                  <a:cubicBezTo>
                    <a:pt x="15632" y="20070"/>
                    <a:pt x="20078" y="15626"/>
                    <a:pt x="20078" y="10035"/>
                  </a:cubicBezTo>
                  <a:cubicBezTo>
                    <a:pt x="20078" y="4444"/>
                    <a:pt x="15632" y="0"/>
                    <a:pt x="10039" y="0"/>
                  </a:cubicBezTo>
                  <a:cubicBezTo>
                    <a:pt x="4446" y="0"/>
                    <a:pt x="0" y="4444"/>
                    <a:pt x="0" y="1003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BCCBD40C-1194-5747-E7DE-E946E5645421}"/>
                </a:ext>
              </a:extLst>
            </p:cNvPr>
            <p:cNvSpPr/>
            <p:nvPr/>
          </p:nvSpPr>
          <p:spPr>
            <a:xfrm>
              <a:off x="8009645" y="1326363"/>
              <a:ext cx="22371" cy="22363"/>
            </a:xfrm>
            <a:custGeom>
              <a:avLst/>
              <a:gdLst>
                <a:gd name="connsiteX0" fmla="*/ 0 w 22371"/>
                <a:gd name="connsiteY0" fmla="*/ 11182 h 22363"/>
                <a:gd name="connsiteX1" fmla="*/ 11186 w 22371"/>
                <a:gd name="connsiteY1" fmla="*/ 22364 h 22363"/>
                <a:gd name="connsiteX2" fmla="*/ 22372 w 22371"/>
                <a:gd name="connsiteY2" fmla="*/ 11182 h 22363"/>
                <a:gd name="connsiteX3" fmla="*/ 11186 w 22371"/>
                <a:gd name="connsiteY3" fmla="*/ 0 h 22363"/>
                <a:gd name="connsiteX4" fmla="*/ 0 w 22371"/>
                <a:gd name="connsiteY4" fmla="*/ 11182 h 2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1" h="22363">
                  <a:moveTo>
                    <a:pt x="0" y="11182"/>
                  </a:moveTo>
                  <a:cubicBezTo>
                    <a:pt x="0" y="17346"/>
                    <a:pt x="5020" y="22364"/>
                    <a:pt x="11186" y="22364"/>
                  </a:cubicBezTo>
                  <a:cubicBezTo>
                    <a:pt x="17353" y="22364"/>
                    <a:pt x="22372" y="17346"/>
                    <a:pt x="22372" y="11182"/>
                  </a:cubicBezTo>
                  <a:cubicBezTo>
                    <a:pt x="22372" y="5018"/>
                    <a:pt x="17353" y="0"/>
                    <a:pt x="11186" y="0"/>
                  </a:cubicBezTo>
                  <a:cubicBezTo>
                    <a:pt x="5020" y="0"/>
                    <a:pt x="0" y="5018"/>
                    <a:pt x="0" y="1118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FE3AAC7B-B6E4-8BB7-9DE8-20DA9B14F8F1}"/>
                </a:ext>
              </a:extLst>
            </p:cNvPr>
            <p:cNvSpPr/>
            <p:nvPr/>
          </p:nvSpPr>
          <p:spPr>
            <a:xfrm>
              <a:off x="8008498" y="1860803"/>
              <a:ext cx="24953" cy="24944"/>
            </a:xfrm>
            <a:custGeom>
              <a:avLst/>
              <a:gdLst>
                <a:gd name="connsiteX0" fmla="*/ 0 w 24953"/>
                <a:gd name="connsiteY0" fmla="*/ 12472 h 24944"/>
                <a:gd name="connsiteX1" fmla="*/ 12477 w 24953"/>
                <a:gd name="connsiteY1" fmla="*/ 24944 h 24944"/>
                <a:gd name="connsiteX2" fmla="*/ 24953 w 24953"/>
                <a:gd name="connsiteY2" fmla="*/ 12472 h 24944"/>
                <a:gd name="connsiteX3" fmla="*/ 12477 w 24953"/>
                <a:gd name="connsiteY3" fmla="*/ 0 h 24944"/>
                <a:gd name="connsiteX4" fmla="*/ 0 w 24953"/>
                <a:gd name="connsiteY4" fmla="*/ 12472 h 2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3" h="24944">
                  <a:moveTo>
                    <a:pt x="0" y="12472"/>
                  </a:moveTo>
                  <a:cubicBezTo>
                    <a:pt x="0" y="19353"/>
                    <a:pt x="5592" y="24944"/>
                    <a:pt x="12477" y="24944"/>
                  </a:cubicBezTo>
                  <a:cubicBezTo>
                    <a:pt x="19360" y="24944"/>
                    <a:pt x="24953" y="19353"/>
                    <a:pt x="24953" y="12472"/>
                  </a:cubicBezTo>
                  <a:cubicBezTo>
                    <a:pt x="24953" y="5591"/>
                    <a:pt x="19360" y="0"/>
                    <a:pt x="12477" y="0"/>
                  </a:cubicBezTo>
                  <a:cubicBezTo>
                    <a:pt x="5592" y="0"/>
                    <a:pt x="0" y="5591"/>
                    <a:pt x="0" y="1247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6E049166-386B-1A6F-E2F9-7CABCBCCF02B}"/>
                </a:ext>
              </a:extLst>
            </p:cNvPr>
            <p:cNvSpPr/>
            <p:nvPr/>
          </p:nvSpPr>
          <p:spPr>
            <a:xfrm>
              <a:off x="8007207" y="2402267"/>
              <a:ext cx="27534" cy="27524"/>
            </a:xfrm>
            <a:custGeom>
              <a:avLst/>
              <a:gdLst>
                <a:gd name="connsiteX0" fmla="*/ 0 w 27534"/>
                <a:gd name="connsiteY0" fmla="*/ 13762 h 27524"/>
                <a:gd name="connsiteX1" fmla="*/ 13768 w 27534"/>
                <a:gd name="connsiteY1" fmla="*/ 27525 h 27524"/>
                <a:gd name="connsiteX2" fmla="*/ 27535 w 27534"/>
                <a:gd name="connsiteY2" fmla="*/ 13762 h 27524"/>
                <a:gd name="connsiteX3" fmla="*/ 13768 w 27534"/>
                <a:gd name="connsiteY3" fmla="*/ 0 h 27524"/>
                <a:gd name="connsiteX4" fmla="*/ 0 w 27534"/>
                <a:gd name="connsiteY4" fmla="*/ 13762 h 2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4" h="27524">
                  <a:moveTo>
                    <a:pt x="0" y="13762"/>
                  </a:moveTo>
                  <a:cubicBezTo>
                    <a:pt x="0" y="21360"/>
                    <a:pt x="6167" y="27525"/>
                    <a:pt x="13768" y="27525"/>
                  </a:cubicBezTo>
                  <a:cubicBezTo>
                    <a:pt x="21368" y="27525"/>
                    <a:pt x="27535" y="21360"/>
                    <a:pt x="27535" y="13762"/>
                  </a:cubicBezTo>
                  <a:cubicBezTo>
                    <a:pt x="27535" y="6164"/>
                    <a:pt x="21368" y="0"/>
                    <a:pt x="13768" y="0"/>
                  </a:cubicBezTo>
                  <a:cubicBezTo>
                    <a:pt x="6167" y="0"/>
                    <a:pt x="0" y="6164"/>
                    <a:pt x="0" y="1376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07E070BE-EBF4-1ED8-01E8-CF3AAB622DA6}"/>
                </a:ext>
              </a:extLst>
            </p:cNvPr>
            <p:cNvSpPr/>
            <p:nvPr/>
          </p:nvSpPr>
          <p:spPr>
            <a:xfrm>
              <a:off x="8005917" y="2905885"/>
              <a:ext cx="29828" cy="29818"/>
            </a:xfrm>
            <a:custGeom>
              <a:avLst/>
              <a:gdLst>
                <a:gd name="connsiteX0" fmla="*/ 0 w 29828"/>
                <a:gd name="connsiteY0" fmla="*/ 14909 h 29818"/>
                <a:gd name="connsiteX1" fmla="*/ 14914 w 29828"/>
                <a:gd name="connsiteY1" fmla="*/ 29819 h 29818"/>
                <a:gd name="connsiteX2" fmla="*/ 29829 w 29828"/>
                <a:gd name="connsiteY2" fmla="*/ 14909 h 29818"/>
                <a:gd name="connsiteX3" fmla="*/ 14914 w 29828"/>
                <a:gd name="connsiteY3" fmla="*/ 0 h 29818"/>
                <a:gd name="connsiteX4" fmla="*/ 0 w 29828"/>
                <a:gd name="connsiteY4" fmla="*/ 14909 h 2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28" h="29818">
                  <a:moveTo>
                    <a:pt x="0" y="14909"/>
                  </a:moveTo>
                  <a:cubicBezTo>
                    <a:pt x="0" y="23224"/>
                    <a:pt x="6740" y="29819"/>
                    <a:pt x="14914" y="29819"/>
                  </a:cubicBezTo>
                  <a:cubicBezTo>
                    <a:pt x="23089" y="29819"/>
                    <a:pt x="29829" y="23081"/>
                    <a:pt x="29829" y="14909"/>
                  </a:cubicBezTo>
                  <a:cubicBezTo>
                    <a:pt x="29829" y="6738"/>
                    <a:pt x="23089" y="0"/>
                    <a:pt x="14914" y="0"/>
                  </a:cubicBezTo>
                  <a:cubicBezTo>
                    <a:pt x="6740" y="0"/>
                    <a:pt x="0" y="6738"/>
                    <a:pt x="0" y="1490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86E2A639-A55B-B99A-C7C1-EBD43EFCEF87}"/>
                </a:ext>
              </a:extLst>
            </p:cNvPr>
            <p:cNvSpPr/>
            <p:nvPr/>
          </p:nvSpPr>
          <p:spPr>
            <a:xfrm>
              <a:off x="8004769" y="3423982"/>
              <a:ext cx="32410" cy="32399"/>
            </a:xfrm>
            <a:custGeom>
              <a:avLst/>
              <a:gdLst>
                <a:gd name="connsiteX0" fmla="*/ 0 w 32410"/>
                <a:gd name="connsiteY0" fmla="*/ 16200 h 32399"/>
                <a:gd name="connsiteX1" fmla="*/ 16205 w 32410"/>
                <a:gd name="connsiteY1" fmla="*/ 32399 h 32399"/>
                <a:gd name="connsiteX2" fmla="*/ 32411 w 32410"/>
                <a:gd name="connsiteY2" fmla="*/ 16200 h 32399"/>
                <a:gd name="connsiteX3" fmla="*/ 16205 w 32410"/>
                <a:gd name="connsiteY3" fmla="*/ 0 h 32399"/>
                <a:gd name="connsiteX4" fmla="*/ 0 w 32410"/>
                <a:gd name="connsiteY4" fmla="*/ 16200 h 3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10" h="32399">
                  <a:moveTo>
                    <a:pt x="0" y="16200"/>
                  </a:moveTo>
                  <a:cubicBezTo>
                    <a:pt x="0" y="25088"/>
                    <a:pt x="7314" y="32399"/>
                    <a:pt x="16205" y="32399"/>
                  </a:cubicBezTo>
                  <a:cubicBezTo>
                    <a:pt x="25097" y="32399"/>
                    <a:pt x="32411" y="25088"/>
                    <a:pt x="32411" y="16200"/>
                  </a:cubicBezTo>
                  <a:cubicBezTo>
                    <a:pt x="32411" y="7311"/>
                    <a:pt x="25097" y="0"/>
                    <a:pt x="16205" y="0"/>
                  </a:cubicBezTo>
                  <a:cubicBezTo>
                    <a:pt x="7314" y="0"/>
                    <a:pt x="0" y="7311"/>
                    <a:pt x="0" y="1620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D6B13EE-6060-CAC8-B876-2C6A7D20532B}"/>
                </a:ext>
              </a:extLst>
            </p:cNvPr>
            <p:cNvSpPr/>
            <p:nvPr/>
          </p:nvSpPr>
          <p:spPr>
            <a:xfrm>
              <a:off x="8003478" y="3942079"/>
              <a:ext cx="34705" cy="34692"/>
            </a:xfrm>
            <a:custGeom>
              <a:avLst/>
              <a:gdLst>
                <a:gd name="connsiteX0" fmla="*/ 0 w 34705"/>
                <a:gd name="connsiteY0" fmla="*/ 17346 h 34692"/>
                <a:gd name="connsiteX1" fmla="*/ 17353 w 34705"/>
                <a:gd name="connsiteY1" fmla="*/ 34693 h 34692"/>
                <a:gd name="connsiteX2" fmla="*/ 34706 w 34705"/>
                <a:gd name="connsiteY2" fmla="*/ 17346 h 34692"/>
                <a:gd name="connsiteX3" fmla="*/ 17353 w 34705"/>
                <a:gd name="connsiteY3" fmla="*/ 0 h 34692"/>
                <a:gd name="connsiteX4" fmla="*/ 0 w 34705"/>
                <a:gd name="connsiteY4" fmla="*/ 17346 h 3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5" h="34692">
                  <a:moveTo>
                    <a:pt x="0" y="17346"/>
                  </a:moveTo>
                  <a:cubicBezTo>
                    <a:pt x="0" y="26951"/>
                    <a:pt x="7745" y="34693"/>
                    <a:pt x="17353" y="34693"/>
                  </a:cubicBezTo>
                  <a:cubicBezTo>
                    <a:pt x="26961" y="34693"/>
                    <a:pt x="34706" y="26951"/>
                    <a:pt x="34706" y="17346"/>
                  </a:cubicBezTo>
                  <a:cubicBezTo>
                    <a:pt x="34706" y="7741"/>
                    <a:pt x="26961" y="0"/>
                    <a:pt x="17353" y="0"/>
                  </a:cubicBezTo>
                  <a:cubicBezTo>
                    <a:pt x="7745" y="0"/>
                    <a:pt x="0" y="7741"/>
                    <a:pt x="0" y="1734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FC9EEC69-5C84-64A5-2C22-4FD5D0B8B581}"/>
                </a:ext>
              </a:extLst>
            </p:cNvPr>
            <p:cNvSpPr/>
            <p:nvPr/>
          </p:nvSpPr>
          <p:spPr>
            <a:xfrm>
              <a:off x="8002332" y="4460033"/>
              <a:ext cx="37286" cy="37272"/>
            </a:xfrm>
            <a:custGeom>
              <a:avLst/>
              <a:gdLst>
                <a:gd name="connsiteX0" fmla="*/ 0 w 37286"/>
                <a:gd name="connsiteY0" fmla="*/ 18636 h 37272"/>
                <a:gd name="connsiteX1" fmla="*/ 18643 w 37286"/>
                <a:gd name="connsiteY1" fmla="*/ 37273 h 37272"/>
                <a:gd name="connsiteX2" fmla="*/ 37286 w 37286"/>
                <a:gd name="connsiteY2" fmla="*/ 18636 h 37272"/>
                <a:gd name="connsiteX3" fmla="*/ 18643 w 37286"/>
                <a:gd name="connsiteY3" fmla="*/ 0 h 37272"/>
                <a:gd name="connsiteX4" fmla="*/ 0 w 37286"/>
                <a:gd name="connsiteY4" fmla="*/ 18636 h 3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86" h="37272">
                  <a:moveTo>
                    <a:pt x="0" y="18636"/>
                  </a:moveTo>
                  <a:cubicBezTo>
                    <a:pt x="0" y="28958"/>
                    <a:pt x="8317" y="37273"/>
                    <a:pt x="18643" y="37273"/>
                  </a:cubicBezTo>
                  <a:cubicBezTo>
                    <a:pt x="28968" y="37273"/>
                    <a:pt x="37286" y="28958"/>
                    <a:pt x="37286" y="18636"/>
                  </a:cubicBezTo>
                  <a:cubicBezTo>
                    <a:pt x="37286" y="8315"/>
                    <a:pt x="28968" y="0"/>
                    <a:pt x="18643" y="0"/>
                  </a:cubicBezTo>
                  <a:cubicBezTo>
                    <a:pt x="8317" y="0"/>
                    <a:pt x="0" y="8315"/>
                    <a:pt x="0" y="1863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6B2E968-2702-0D9C-E70E-9FBA847AC9E3}"/>
                </a:ext>
              </a:extLst>
            </p:cNvPr>
            <p:cNvSpPr/>
            <p:nvPr/>
          </p:nvSpPr>
          <p:spPr>
            <a:xfrm>
              <a:off x="8001041" y="4986444"/>
              <a:ext cx="39868" cy="39853"/>
            </a:xfrm>
            <a:custGeom>
              <a:avLst/>
              <a:gdLst>
                <a:gd name="connsiteX0" fmla="*/ 0 w 39868"/>
                <a:gd name="connsiteY0" fmla="*/ 19927 h 39853"/>
                <a:gd name="connsiteX1" fmla="*/ 19934 w 39868"/>
                <a:gd name="connsiteY1" fmla="*/ 39854 h 39853"/>
                <a:gd name="connsiteX2" fmla="*/ 39869 w 39868"/>
                <a:gd name="connsiteY2" fmla="*/ 19927 h 39853"/>
                <a:gd name="connsiteX3" fmla="*/ 19934 w 39868"/>
                <a:gd name="connsiteY3" fmla="*/ 0 h 39853"/>
                <a:gd name="connsiteX4" fmla="*/ 0 w 39868"/>
                <a:gd name="connsiteY4" fmla="*/ 19927 h 3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8" h="39853">
                  <a:moveTo>
                    <a:pt x="0" y="19927"/>
                  </a:moveTo>
                  <a:cubicBezTo>
                    <a:pt x="0" y="30965"/>
                    <a:pt x="8891" y="39854"/>
                    <a:pt x="19934" y="39854"/>
                  </a:cubicBezTo>
                  <a:cubicBezTo>
                    <a:pt x="30976" y="39854"/>
                    <a:pt x="39869" y="30965"/>
                    <a:pt x="39869" y="19927"/>
                  </a:cubicBezTo>
                  <a:cubicBezTo>
                    <a:pt x="39869" y="8888"/>
                    <a:pt x="30976" y="0"/>
                    <a:pt x="19934" y="0"/>
                  </a:cubicBezTo>
                  <a:cubicBezTo>
                    <a:pt x="8891" y="0"/>
                    <a:pt x="0" y="8888"/>
                    <a:pt x="0" y="1992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6767421D-AAF7-D21D-FC80-56AC601B6885}"/>
                </a:ext>
              </a:extLst>
            </p:cNvPr>
            <p:cNvSpPr/>
            <p:nvPr/>
          </p:nvSpPr>
          <p:spPr>
            <a:xfrm>
              <a:off x="7999750" y="5513143"/>
              <a:ext cx="42162" cy="42147"/>
            </a:xfrm>
            <a:custGeom>
              <a:avLst/>
              <a:gdLst>
                <a:gd name="connsiteX0" fmla="*/ 0 w 42162"/>
                <a:gd name="connsiteY0" fmla="*/ 21074 h 42147"/>
                <a:gd name="connsiteX1" fmla="*/ 21082 w 42162"/>
                <a:gd name="connsiteY1" fmla="*/ 42147 h 42147"/>
                <a:gd name="connsiteX2" fmla="*/ 42163 w 42162"/>
                <a:gd name="connsiteY2" fmla="*/ 21074 h 42147"/>
                <a:gd name="connsiteX3" fmla="*/ 21082 w 42162"/>
                <a:gd name="connsiteY3" fmla="*/ 0 h 42147"/>
                <a:gd name="connsiteX4" fmla="*/ 0 w 42162"/>
                <a:gd name="connsiteY4" fmla="*/ 21074 h 4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2" h="42147">
                  <a:moveTo>
                    <a:pt x="0" y="21074"/>
                  </a:moveTo>
                  <a:cubicBezTo>
                    <a:pt x="0" y="32686"/>
                    <a:pt x="9466" y="42147"/>
                    <a:pt x="21082" y="42147"/>
                  </a:cubicBezTo>
                  <a:cubicBezTo>
                    <a:pt x="32698" y="42147"/>
                    <a:pt x="42163" y="32686"/>
                    <a:pt x="42163" y="21074"/>
                  </a:cubicBezTo>
                  <a:cubicBezTo>
                    <a:pt x="42163" y="9462"/>
                    <a:pt x="32698" y="0"/>
                    <a:pt x="21082" y="0"/>
                  </a:cubicBezTo>
                  <a:cubicBezTo>
                    <a:pt x="9466" y="0"/>
                    <a:pt x="0" y="9462"/>
                    <a:pt x="0" y="2107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1E5AD6C5-850C-6502-55ED-7B9F50664701}"/>
                </a:ext>
              </a:extLst>
            </p:cNvPr>
            <p:cNvSpPr/>
            <p:nvPr/>
          </p:nvSpPr>
          <p:spPr>
            <a:xfrm>
              <a:off x="7999750" y="5958987"/>
              <a:ext cx="42162" cy="42147"/>
            </a:xfrm>
            <a:custGeom>
              <a:avLst/>
              <a:gdLst>
                <a:gd name="connsiteX0" fmla="*/ 0 w 42162"/>
                <a:gd name="connsiteY0" fmla="*/ 21074 h 42147"/>
                <a:gd name="connsiteX1" fmla="*/ 21082 w 42162"/>
                <a:gd name="connsiteY1" fmla="*/ 42147 h 42147"/>
                <a:gd name="connsiteX2" fmla="*/ 42163 w 42162"/>
                <a:gd name="connsiteY2" fmla="*/ 21074 h 42147"/>
                <a:gd name="connsiteX3" fmla="*/ 21082 w 42162"/>
                <a:gd name="connsiteY3" fmla="*/ 0 h 42147"/>
                <a:gd name="connsiteX4" fmla="*/ 0 w 42162"/>
                <a:gd name="connsiteY4" fmla="*/ 21074 h 4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2" h="42147">
                  <a:moveTo>
                    <a:pt x="0" y="21074"/>
                  </a:moveTo>
                  <a:cubicBezTo>
                    <a:pt x="0" y="32686"/>
                    <a:pt x="9466" y="42147"/>
                    <a:pt x="21082" y="42147"/>
                  </a:cubicBezTo>
                  <a:cubicBezTo>
                    <a:pt x="32698" y="42147"/>
                    <a:pt x="42163" y="32686"/>
                    <a:pt x="42163" y="21074"/>
                  </a:cubicBezTo>
                  <a:cubicBezTo>
                    <a:pt x="42163" y="9462"/>
                    <a:pt x="32698" y="0"/>
                    <a:pt x="21082" y="0"/>
                  </a:cubicBezTo>
                  <a:cubicBezTo>
                    <a:pt x="9466" y="0"/>
                    <a:pt x="0" y="9462"/>
                    <a:pt x="0" y="2107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5AF64798-F90B-6392-25E5-5B241C0E1CEE}"/>
                </a:ext>
              </a:extLst>
            </p:cNvPr>
            <p:cNvSpPr/>
            <p:nvPr/>
          </p:nvSpPr>
          <p:spPr>
            <a:xfrm>
              <a:off x="7999750" y="6444398"/>
              <a:ext cx="42162" cy="42147"/>
            </a:xfrm>
            <a:custGeom>
              <a:avLst/>
              <a:gdLst>
                <a:gd name="connsiteX0" fmla="*/ 0 w 42162"/>
                <a:gd name="connsiteY0" fmla="*/ 21074 h 42147"/>
                <a:gd name="connsiteX1" fmla="*/ 21082 w 42162"/>
                <a:gd name="connsiteY1" fmla="*/ 42147 h 42147"/>
                <a:gd name="connsiteX2" fmla="*/ 42163 w 42162"/>
                <a:gd name="connsiteY2" fmla="*/ 21074 h 42147"/>
                <a:gd name="connsiteX3" fmla="*/ 21082 w 42162"/>
                <a:gd name="connsiteY3" fmla="*/ 0 h 42147"/>
                <a:gd name="connsiteX4" fmla="*/ 0 w 42162"/>
                <a:gd name="connsiteY4" fmla="*/ 21074 h 4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2" h="42147">
                  <a:moveTo>
                    <a:pt x="0" y="21074"/>
                  </a:moveTo>
                  <a:cubicBezTo>
                    <a:pt x="0" y="32686"/>
                    <a:pt x="9466" y="42147"/>
                    <a:pt x="21082" y="42147"/>
                  </a:cubicBezTo>
                  <a:cubicBezTo>
                    <a:pt x="32698" y="42147"/>
                    <a:pt x="42163" y="32686"/>
                    <a:pt x="42163" y="21074"/>
                  </a:cubicBezTo>
                  <a:cubicBezTo>
                    <a:pt x="42163" y="9462"/>
                    <a:pt x="32698" y="0"/>
                    <a:pt x="21082" y="0"/>
                  </a:cubicBezTo>
                  <a:cubicBezTo>
                    <a:pt x="9466" y="0"/>
                    <a:pt x="0" y="9462"/>
                    <a:pt x="0" y="2107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07D3E2BC-1615-0786-FE91-5B3D4802E27C}"/>
                </a:ext>
              </a:extLst>
            </p:cNvPr>
            <p:cNvSpPr/>
            <p:nvPr/>
          </p:nvSpPr>
          <p:spPr>
            <a:xfrm>
              <a:off x="7466980" y="397831"/>
              <a:ext cx="22084" cy="22077"/>
            </a:xfrm>
            <a:custGeom>
              <a:avLst/>
              <a:gdLst>
                <a:gd name="connsiteX0" fmla="*/ 0 w 22084"/>
                <a:gd name="connsiteY0" fmla="*/ 11039 h 22077"/>
                <a:gd name="connsiteX1" fmla="*/ 11042 w 22084"/>
                <a:gd name="connsiteY1" fmla="*/ 22077 h 22077"/>
                <a:gd name="connsiteX2" fmla="*/ 22085 w 22084"/>
                <a:gd name="connsiteY2" fmla="*/ 11039 h 22077"/>
                <a:gd name="connsiteX3" fmla="*/ 11042 w 22084"/>
                <a:gd name="connsiteY3" fmla="*/ 0 h 22077"/>
                <a:gd name="connsiteX4" fmla="*/ 0 w 22084"/>
                <a:gd name="connsiteY4" fmla="*/ 11039 h 2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84" h="22077">
                  <a:moveTo>
                    <a:pt x="0" y="11039"/>
                  </a:moveTo>
                  <a:cubicBezTo>
                    <a:pt x="0" y="17203"/>
                    <a:pt x="4876" y="22077"/>
                    <a:pt x="11042" y="22077"/>
                  </a:cubicBezTo>
                  <a:cubicBezTo>
                    <a:pt x="17209" y="22077"/>
                    <a:pt x="22085" y="17203"/>
                    <a:pt x="22085" y="11039"/>
                  </a:cubicBezTo>
                  <a:cubicBezTo>
                    <a:pt x="22085" y="4874"/>
                    <a:pt x="17209" y="0"/>
                    <a:pt x="11042" y="0"/>
                  </a:cubicBezTo>
                  <a:cubicBezTo>
                    <a:pt x="4876" y="0"/>
                    <a:pt x="0" y="4874"/>
                    <a:pt x="0" y="1103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C53153D6-F811-2324-C76C-FD4B4A10594C}"/>
                </a:ext>
              </a:extLst>
            </p:cNvPr>
            <p:cNvSpPr/>
            <p:nvPr/>
          </p:nvSpPr>
          <p:spPr>
            <a:xfrm>
              <a:off x="7465833" y="855861"/>
              <a:ext cx="24379" cy="24370"/>
            </a:xfrm>
            <a:custGeom>
              <a:avLst/>
              <a:gdLst>
                <a:gd name="connsiteX0" fmla="*/ 0 w 24379"/>
                <a:gd name="connsiteY0" fmla="*/ 12185 h 24370"/>
                <a:gd name="connsiteX1" fmla="*/ 12190 w 24379"/>
                <a:gd name="connsiteY1" fmla="*/ 24371 h 24370"/>
                <a:gd name="connsiteX2" fmla="*/ 24380 w 24379"/>
                <a:gd name="connsiteY2" fmla="*/ 12185 h 24370"/>
                <a:gd name="connsiteX3" fmla="*/ 12190 w 24379"/>
                <a:gd name="connsiteY3" fmla="*/ 0 h 24370"/>
                <a:gd name="connsiteX4" fmla="*/ 0 w 24379"/>
                <a:gd name="connsiteY4" fmla="*/ 12185 h 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9" h="24370">
                  <a:moveTo>
                    <a:pt x="0" y="12185"/>
                  </a:moveTo>
                  <a:cubicBezTo>
                    <a:pt x="0" y="18923"/>
                    <a:pt x="5450" y="24371"/>
                    <a:pt x="12190" y="24371"/>
                  </a:cubicBezTo>
                  <a:cubicBezTo>
                    <a:pt x="18930" y="24371"/>
                    <a:pt x="24380" y="18923"/>
                    <a:pt x="24380" y="12185"/>
                  </a:cubicBezTo>
                  <a:cubicBezTo>
                    <a:pt x="24380" y="5448"/>
                    <a:pt x="18930" y="0"/>
                    <a:pt x="12190" y="0"/>
                  </a:cubicBezTo>
                  <a:cubicBezTo>
                    <a:pt x="5450" y="0"/>
                    <a:pt x="0" y="5448"/>
                    <a:pt x="0" y="1218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A6AA9F1D-33E1-E6D0-9A31-E1240B9783A7}"/>
                </a:ext>
              </a:extLst>
            </p:cNvPr>
            <p:cNvSpPr/>
            <p:nvPr/>
          </p:nvSpPr>
          <p:spPr>
            <a:xfrm>
              <a:off x="7464686" y="1324213"/>
              <a:ext cx="26674" cy="26664"/>
            </a:xfrm>
            <a:custGeom>
              <a:avLst/>
              <a:gdLst>
                <a:gd name="connsiteX0" fmla="*/ 0 w 26674"/>
                <a:gd name="connsiteY0" fmla="*/ 13332 h 26664"/>
                <a:gd name="connsiteX1" fmla="*/ 13337 w 26674"/>
                <a:gd name="connsiteY1" fmla="*/ 26665 h 26664"/>
                <a:gd name="connsiteX2" fmla="*/ 26674 w 26674"/>
                <a:gd name="connsiteY2" fmla="*/ 13332 h 26664"/>
                <a:gd name="connsiteX3" fmla="*/ 13337 w 26674"/>
                <a:gd name="connsiteY3" fmla="*/ 0 h 26664"/>
                <a:gd name="connsiteX4" fmla="*/ 0 w 26674"/>
                <a:gd name="connsiteY4" fmla="*/ 13332 h 2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4" h="26664">
                  <a:moveTo>
                    <a:pt x="0" y="13332"/>
                  </a:moveTo>
                  <a:cubicBezTo>
                    <a:pt x="0" y="20644"/>
                    <a:pt x="6023" y="26665"/>
                    <a:pt x="13337" y="26665"/>
                  </a:cubicBezTo>
                  <a:cubicBezTo>
                    <a:pt x="20651" y="26665"/>
                    <a:pt x="26674" y="20644"/>
                    <a:pt x="26674" y="13332"/>
                  </a:cubicBezTo>
                  <a:cubicBezTo>
                    <a:pt x="26674" y="6021"/>
                    <a:pt x="20651" y="0"/>
                    <a:pt x="13337" y="0"/>
                  </a:cubicBezTo>
                  <a:cubicBezTo>
                    <a:pt x="6023" y="0"/>
                    <a:pt x="0" y="6021"/>
                    <a:pt x="0" y="1333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4CA5403F-6943-52E2-CDF4-0B51BD25C8BE}"/>
                </a:ext>
              </a:extLst>
            </p:cNvPr>
            <p:cNvSpPr/>
            <p:nvPr/>
          </p:nvSpPr>
          <p:spPr>
            <a:xfrm>
              <a:off x="7463538" y="1858796"/>
              <a:ext cx="28969" cy="28958"/>
            </a:xfrm>
            <a:custGeom>
              <a:avLst/>
              <a:gdLst>
                <a:gd name="connsiteX0" fmla="*/ 0 w 28969"/>
                <a:gd name="connsiteY0" fmla="*/ 14479 h 28958"/>
                <a:gd name="connsiteX1" fmla="*/ 14485 w 28969"/>
                <a:gd name="connsiteY1" fmla="*/ 28958 h 28958"/>
                <a:gd name="connsiteX2" fmla="*/ 28969 w 28969"/>
                <a:gd name="connsiteY2" fmla="*/ 14479 h 28958"/>
                <a:gd name="connsiteX3" fmla="*/ 14485 w 28969"/>
                <a:gd name="connsiteY3" fmla="*/ 0 h 28958"/>
                <a:gd name="connsiteX4" fmla="*/ 0 w 28969"/>
                <a:gd name="connsiteY4" fmla="*/ 14479 h 2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69" h="28958">
                  <a:moveTo>
                    <a:pt x="0" y="14479"/>
                  </a:moveTo>
                  <a:cubicBezTo>
                    <a:pt x="0" y="22507"/>
                    <a:pt x="6454" y="28958"/>
                    <a:pt x="14485" y="28958"/>
                  </a:cubicBezTo>
                  <a:cubicBezTo>
                    <a:pt x="22516" y="28958"/>
                    <a:pt x="28969" y="22507"/>
                    <a:pt x="28969" y="14479"/>
                  </a:cubicBezTo>
                  <a:cubicBezTo>
                    <a:pt x="28969" y="6451"/>
                    <a:pt x="22516" y="0"/>
                    <a:pt x="14485" y="0"/>
                  </a:cubicBezTo>
                  <a:cubicBezTo>
                    <a:pt x="6454" y="0"/>
                    <a:pt x="0" y="6451"/>
                    <a:pt x="0" y="1447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AB0BAD36-9271-4D09-E126-1679283AE1A5}"/>
                </a:ext>
              </a:extLst>
            </p:cNvPr>
            <p:cNvSpPr/>
            <p:nvPr/>
          </p:nvSpPr>
          <p:spPr>
            <a:xfrm>
              <a:off x="7462391" y="2400404"/>
              <a:ext cx="31263" cy="31252"/>
            </a:xfrm>
            <a:custGeom>
              <a:avLst/>
              <a:gdLst>
                <a:gd name="connsiteX0" fmla="*/ 0 w 31263"/>
                <a:gd name="connsiteY0" fmla="*/ 15626 h 31252"/>
                <a:gd name="connsiteX1" fmla="*/ 15632 w 31263"/>
                <a:gd name="connsiteY1" fmla="*/ 31252 h 31252"/>
                <a:gd name="connsiteX2" fmla="*/ 31263 w 31263"/>
                <a:gd name="connsiteY2" fmla="*/ 15626 h 31252"/>
                <a:gd name="connsiteX3" fmla="*/ 15632 w 31263"/>
                <a:gd name="connsiteY3" fmla="*/ 0 h 31252"/>
                <a:gd name="connsiteX4" fmla="*/ 0 w 31263"/>
                <a:gd name="connsiteY4" fmla="*/ 15626 h 3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3" h="31252">
                  <a:moveTo>
                    <a:pt x="0" y="15626"/>
                  </a:moveTo>
                  <a:cubicBezTo>
                    <a:pt x="0" y="24228"/>
                    <a:pt x="7027" y="31252"/>
                    <a:pt x="15632" y="31252"/>
                  </a:cubicBezTo>
                  <a:cubicBezTo>
                    <a:pt x="24236" y="31252"/>
                    <a:pt x="31263" y="24228"/>
                    <a:pt x="31263" y="15626"/>
                  </a:cubicBezTo>
                  <a:cubicBezTo>
                    <a:pt x="31263" y="7025"/>
                    <a:pt x="24236" y="0"/>
                    <a:pt x="15632" y="0"/>
                  </a:cubicBezTo>
                  <a:cubicBezTo>
                    <a:pt x="7027" y="0"/>
                    <a:pt x="0" y="7025"/>
                    <a:pt x="0" y="156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C15C8FD1-6C19-F0C4-4C5C-6BE9B4BDFFED}"/>
                </a:ext>
              </a:extLst>
            </p:cNvPr>
            <p:cNvSpPr/>
            <p:nvPr/>
          </p:nvSpPr>
          <p:spPr>
            <a:xfrm>
              <a:off x="7461243" y="2904021"/>
              <a:ext cx="33558" cy="33545"/>
            </a:xfrm>
            <a:custGeom>
              <a:avLst/>
              <a:gdLst>
                <a:gd name="connsiteX0" fmla="*/ 0 w 33558"/>
                <a:gd name="connsiteY0" fmla="*/ 16773 h 33545"/>
                <a:gd name="connsiteX1" fmla="*/ 16779 w 33558"/>
                <a:gd name="connsiteY1" fmla="*/ 33546 h 33545"/>
                <a:gd name="connsiteX2" fmla="*/ 33558 w 33558"/>
                <a:gd name="connsiteY2" fmla="*/ 16773 h 33545"/>
                <a:gd name="connsiteX3" fmla="*/ 16779 w 33558"/>
                <a:gd name="connsiteY3" fmla="*/ 0 h 33545"/>
                <a:gd name="connsiteX4" fmla="*/ 0 w 33558"/>
                <a:gd name="connsiteY4" fmla="*/ 16773 h 3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8" h="33545">
                  <a:moveTo>
                    <a:pt x="0" y="16773"/>
                  </a:moveTo>
                  <a:cubicBezTo>
                    <a:pt x="0" y="26091"/>
                    <a:pt x="7458" y="33546"/>
                    <a:pt x="16779" y="33546"/>
                  </a:cubicBezTo>
                  <a:cubicBezTo>
                    <a:pt x="26101" y="33546"/>
                    <a:pt x="33558" y="26091"/>
                    <a:pt x="33558" y="16773"/>
                  </a:cubicBezTo>
                  <a:cubicBezTo>
                    <a:pt x="33558" y="7454"/>
                    <a:pt x="26101" y="0"/>
                    <a:pt x="16779" y="0"/>
                  </a:cubicBezTo>
                  <a:cubicBezTo>
                    <a:pt x="7458" y="0"/>
                    <a:pt x="0" y="7454"/>
                    <a:pt x="0" y="1677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2F896DBF-2D84-BBD7-4038-FDA55AE7DDFB}"/>
                </a:ext>
              </a:extLst>
            </p:cNvPr>
            <p:cNvSpPr/>
            <p:nvPr/>
          </p:nvSpPr>
          <p:spPr>
            <a:xfrm>
              <a:off x="7460096" y="3422262"/>
              <a:ext cx="35852" cy="35839"/>
            </a:xfrm>
            <a:custGeom>
              <a:avLst/>
              <a:gdLst>
                <a:gd name="connsiteX0" fmla="*/ 0 w 35852"/>
                <a:gd name="connsiteY0" fmla="*/ 17920 h 35839"/>
                <a:gd name="connsiteX1" fmla="*/ 17926 w 35852"/>
                <a:gd name="connsiteY1" fmla="*/ 35840 h 35839"/>
                <a:gd name="connsiteX2" fmla="*/ 35853 w 35852"/>
                <a:gd name="connsiteY2" fmla="*/ 17920 h 35839"/>
                <a:gd name="connsiteX3" fmla="*/ 17926 w 35852"/>
                <a:gd name="connsiteY3" fmla="*/ 0 h 35839"/>
                <a:gd name="connsiteX4" fmla="*/ 0 w 35852"/>
                <a:gd name="connsiteY4" fmla="*/ 1792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2" h="35839">
                  <a:moveTo>
                    <a:pt x="0" y="17920"/>
                  </a:moveTo>
                  <a:cubicBezTo>
                    <a:pt x="0" y="27812"/>
                    <a:pt x="8031" y="35840"/>
                    <a:pt x="17926" y="35840"/>
                  </a:cubicBezTo>
                  <a:cubicBezTo>
                    <a:pt x="27822" y="35840"/>
                    <a:pt x="35853" y="27812"/>
                    <a:pt x="35853" y="17920"/>
                  </a:cubicBezTo>
                  <a:cubicBezTo>
                    <a:pt x="35853" y="8028"/>
                    <a:pt x="27822" y="0"/>
                    <a:pt x="17926" y="0"/>
                  </a:cubicBezTo>
                  <a:cubicBezTo>
                    <a:pt x="8031" y="0"/>
                    <a:pt x="0" y="8028"/>
                    <a:pt x="0" y="179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625EA13-F3CA-1E0B-66F1-E2C01F228B62}"/>
                </a:ext>
              </a:extLst>
            </p:cNvPr>
            <p:cNvSpPr/>
            <p:nvPr/>
          </p:nvSpPr>
          <p:spPr>
            <a:xfrm>
              <a:off x="7458949" y="3940359"/>
              <a:ext cx="38146" cy="38133"/>
            </a:xfrm>
            <a:custGeom>
              <a:avLst/>
              <a:gdLst>
                <a:gd name="connsiteX0" fmla="*/ 0 w 38146"/>
                <a:gd name="connsiteY0" fmla="*/ 19067 h 38133"/>
                <a:gd name="connsiteX1" fmla="*/ 19073 w 38146"/>
                <a:gd name="connsiteY1" fmla="*/ 38133 h 38133"/>
                <a:gd name="connsiteX2" fmla="*/ 38147 w 38146"/>
                <a:gd name="connsiteY2" fmla="*/ 19067 h 38133"/>
                <a:gd name="connsiteX3" fmla="*/ 19073 w 38146"/>
                <a:gd name="connsiteY3" fmla="*/ 0 h 38133"/>
                <a:gd name="connsiteX4" fmla="*/ 0 w 38146"/>
                <a:gd name="connsiteY4" fmla="*/ 19067 h 3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6" h="38133">
                  <a:moveTo>
                    <a:pt x="0" y="19067"/>
                  </a:moveTo>
                  <a:cubicBezTo>
                    <a:pt x="0" y="29532"/>
                    <a:pt x="8604" y="38133"/>
                    <a:pt x="19073" y="38133"/>
                  </a:cubicBezTo>
                  <a:cubicBezTo>
                    <a:pt x="29543" y="38133"/>
                    <a:pt x="38147" y="29532"/>
                    <a:pt x="38147" y="19067"/>
                  </a:cubicBezTo>
                  <a:cubicBezTo>
                    <a:pt x="38147" y="8602"/>
                    <a:pt x="29543" y="0"/>
                    <a:pt x="19073" y="0"/>
                  </a:cubicBezTo>
                  <a:cubicBezTo>
                    <a:pt x="8604" y="0"/>
                    <a:pt x="0" y="8602"/>
                    <a:pt x="0" y="1906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A2FD11E-EDBF-0666-F296-B4FEB7DE361B}"/>
                </a:ext>
              </a:extLst>
            </p:cNvPr>
            <p:cNvSpPr/>
            <p:nvPr/>
          </p:nvSpPr>
          <p:spPr>
            <a:xfrm>
              <a:off x="7457802" y="4458456"/>
              <a:ext cx="40441" cy="40427"/>
            </a:xfrm>
            <a:custGeom>
              <a:avLst/>
              <a:gdLst>
                <a:gd name="connsiteX0" fmla="*/ 0 w 40441"/>
                <a:gd name="connsiteY0" fmla="*/ 20214 h 40427"/>
                <a:gd name="connsiteX1" fmla="*/ 20221 w 40441"/>
                <a:gd name="connsiteY1" fmla="*/ 40427 h 40427"/>
                <a:gd name="connsiteX2" fmla="*/ 40442 w 40441"/>
                <a:gd name="connsiteY2" fmla="*/ 20214 h 40427"/>
                <a:gd name="connsiteX3" fmla="*/ 20221 w 40441"/>
                <a:gd name="connsiteY3" fmla="*/ 0 h 40427"/>
                <a:gd name="connsiteX4" fmla="*/ 0 w 40441"/>
                <a:gd name="connsiteY4" fmla="*/ 20214 h 4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1" h="40427">
                  <a:moveTo>
                    <a:pt x="0" y="20214"/>
                  </a:moveTo>
                  <a:cubicBezTo>
                    <a:pt x="0" y="31396"/>
                    <a:pt x="9035" y="40427"/>
                    <a:pt x="20221" y="40427"/>
                  </a:cubicBezTo>
                  <a:cubicBezTo>
                    <a:pt x="31407" y="40427"/>
                    <a:pt x="40442" y="31396"/>
                    <a:pt x="40442" y="20214"/>
                  </a:cubicBezTo>
                  <a:cubicBezTo>
                    <a:pt x="40442" y="9032"/>
                    <a:pt x="31407" y="0"/>
                    <a:pt x="20221" y="0"/>
                  </a:cubicBezTo>
                  <a:cubicBezTo>
                    <a:pt x="9035" y="0"/>
                    <a:pt x="0" y="9032"/>
                    <a:pt x="0" y="2021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CC6A0122-1724-60F4-7BD8-763D9A78B63B}"/>
                </a:ext>
              </a:extLst>
            </p:cNvPr>
            <p:cNvSpPr/>
            <p:nvPr/>
          </p:nvSpPr>
          <p:spPr>
            <a:xfrm>
              <a:off x="7456655" y="4985011"/>
              <a:ext cx="42736" cy="42720"/>
            </a:xfrm>
            <a:custGeom>
              <a:avLst/>
              <a:gdLst>
                <a:gd name="connsiteX0" fmla="*/ 0 w 42736"/>
                <a:gd name="connsiteY0" fmla="*/ 21360 h 42720"/>
                <a:gd name="connsiteX1" fmla="*/ 21368 w 42736"/>
                <a:gd name="connsiteY1" fmla="*/ 42720 h 42720"/>
                <a:gd name="connsiteX2" fmla="*/ 42736 w 42736"/>
                <a:gd name="connsiteY2" fmla="*/ 21360 h 42720"/>
                <a:gd name="connsiteX3" fmla="*/ 21368 w 42736"/>
                <a:gd name="connsiteY3" fmla="*/ 0 h 42720"/>
                <a:gd name="connsiteX4" fmla="*/ 0 w 42736"/>
                <a:gd name="connsiteY4" fmla="*/ 21360 h 4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36" h="42720">
                  <a:moveTo>
                    <a:pt x="0" y="21360"/>
                  </a:moveTo>
                  <a:cubicBezTo>
                    <a:pt x="0" y="33116"/>
                    <a:pt x="9608" y="42720"/>
                    <a:pt x="21368" y="42720"/>
                  </a:cubicBezTo>
                  <a:cubicBezTo>
                    <a:pt x="33128" y="42720"/>
                    <a:pt x="42736" y="33116"/>
                    <a:pt x="42736" y="21360"/>
                  </a:cubicBezTo>
                  <a:cubicBezTo>
                    <a:pt x="42736" y="9605"/>
                    <a:pt x="33128" y="0"/>
                    <a:pt x="21368" y="0"/>
                  </a:cubicBezTo>
                  <a:cubicBezTo>
                    <a:pt x="9608" y="0"/>
                    <a:pt x="0" y="9605"/>
                    <a:pt x="0" y="2136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CF6F58CB-FD2D-4549-E413-EE9A024935F0}"/>
                </a:ext>
              </a:extLst>
            </p:cNvPr>
            <p:cNvSpPr/>
            <p:nvPr/>
          </p:nvSpPr>
          <p:spPr>
            <a:xfrm>
              <a:off x="7455507" y="5511709"/>
              <a:ext cx="45031" cy="45014"/>
            </a:xfrm>
            <a:custGeom>
              <a:avLst/>
              <a:gdLst>
                <a:gd name="connsiteX0" fmla="*/ 0 w 45031"/>
                <a:gd name="connsiteY0" fmla="*/ 22507 h 45014"/>
                <a:gd name="connsiteX1" fmla="*/ 22516 w 45031"/>
                <a:gd name="connsiteY1" fmla="*/ 45015 h 45014"/>
                <a:gd name="connsiteX2" fmla="*/ 45031 w 45031"/>
                <a:gd name="connsiteY2" fmla="*/ 22507 h 45014"/>
                <a:gd name="connsiteX3" fmla="*/ 22516 w 45031"/>
                <a:gd name="connsiteY3" fmla="*/ 0 h 45014"/>
                <a:gd name="connsiteX4" fmla="*/ 0 w 45031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1" h="45014">
                  <a:moveTo>
                    <a:pt x="0" y="22507"/>
                  </a:moveTo>
                  <a:cubicBezTo>
                    <a:pt x="0" y="34979"/>
                    <a:pt x="10039" y="45015"/>
                    <a:pt x="22516" y="45015"/>
                  </a:cubicBezTo>
                  <a:cubicBezTo>
                    <a:pt x="34992" y="45015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6" y="0"/>
                  </a:cubicBezTo>
                  <a:cubicBezTo>
                    <a:pt x="10039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84D00CA3-2FE1-8D9D-3A54-2C9518F2DB82}"/>
                </a:ext>
              </a:extLst>
            </p:cNvPr>
            <p:cNvSpPr/>
            <p:nvPr/>
          </p:nvSpPr>
          <p:spPr>
            <a:xfrm>
              <a:off x="7455507" y="5957554"/>
              <a:ext cx="45031" cy="45014"/>
            </a:xfrm>
            <a:custGeom>
              <a:avLst/>
              <a:gdLst>
                <a:gd name="connsiteX0" fmla="*/ 0 w 45031"/>
                <a:gd name="connsiteY0" fmla="*/ 22507 h 45014"/>
                <a:gd name="connsiteX1" fmla="*/ 22516 w 45031"/>
                <a:gd name="connsiteY1" fmla="*/ 45014 h 45014"/>
                <a:gd name="connsiteX2" fmla="*/ 45031 w 45031"/>
                <a:gd name="connsiteY2" fmla="*/ 22507 h 45014"/>
                <a:gd name="connsiteX3" fmla="*/ 22516 w 45031"/>
                <a:gd name="connsiteY3" fmla="*/ 0 h 45014"/>
                <a:gd name="connsiteX4" fmla="*/ 0 w 45031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1" h="45014">
                  <a:moveTo>
                    <a:pt x="0" y="22507"/>
                  </a:moveTo>
                  <a:cubicBezTo>
                    <a:pt x="0" y="34979"/>
                    <a:pt x="10039" y="45014"/>
                    <a:pt x="22516" y="45014"/>
                  </a:cubicBezTo>
                  <a:cubicBezTo>
                    <a:pt x="34992" y="45014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6" y="0"/>
                  </a:cubicBezTo>
                  <a:cubicBezTo>
                    <a:pt x="10039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3F18B4CA-709E-78FD-0E83-0791E02B62E3}"/>
                </a:ext>
              </a:extLst>
            </p:cNvPr>
            <p:cNvSpPr/>
            <p:nvPr/>
          </p:nvSpPr>
          <p:spPr>
            <a:xfrm>
              <a:off x="7455507" y="6442965"/>
              <a:ext cx="45031" cy="45014"/>
            </a:xfrm>
            <a:custGeom>
              <a:avLst/>
              <a:gdLst>
                <a:gd name="connsiteX0" fmla="*/ 0 w 45031"/>
                <a:gd name="connsiteY0" fmla="*/ 22507 h 45014"/>
                <a:gd name="connsiteX1" fmla="*/ 22516 w 45031"/>
                <a:gd name="connsiteY1" fmla="*/ 45015 h 45014"/>
                <a:gd name="connsiteX2" fmla="*/ 45031 w 45031"/>
                <a:gd name="connsiteY2" fmla="*/ 22507 h 45014"/>
                <a:gd name="connsiteX3" fmla="*/ 22516 w 45031"/>
                <a:gd name="connsiteY3" fmla="*/ 0 h 45014"/>
                <a:gd name="connsiteX4" fmla="*/ 0 w 45031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1" h="45014">
                  <a:moveTo>
                    <a:pt x="0" y="22507"/>
                  </a:moveTo>
                  <a:cubicBezTo>
                    <a:pt x="0" y="34979"/>
                    <a:pt x="10039" y="45015"/>
                    <a:pt x="22516" y="45015"/>
                  </a:cubicBezTo>
                  <a:cubicBezTo>
                    <a:pt x="34992" y="45015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6" y="0"/>
                  </a:cubicBezTo>
                  <a:cubicBezTo>
                    <a:pt x="10039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79A0EB94-A058-AD4C-B45A-715FD151371A}"/>
                </a:ext>
              </a:extLst>
            </p:cNvPr>
            <p:cNvSpPr/>
            <p:nvPr/>
          </p:nvSpPr>
          <p:spPr>
            <a:xfrm>
              <a:off x="6921733" y="395538"/>
              <a:ext cx="26674" cy="26664"/>
            </a:xfrm>
            <a:custGeom>
              <a:avLst/>
              <a:gdLst>
                <a:gd name="connsiteX0" fmla="*/ 0 w 26674"/>
                <a:gd name="connsiteY0" fmla="*/ 13332 h 26664"/>
                <a:gd name="connsiteX1" fmla="*/ 13338 w 26674"/>
                <a:gd name="connsiteY1" fmla="*/ 26665 h 26664"/>
                <a:gd name="connsiteX2" fmla="*/ 26675 w 26674"/>
                <a:gd name="connsiteY2" fmla="*/ 13332 h 26664"/>
                <a:gd name="connsiteX3" fmla="*/ 13338 w 26674"/>
                <a:gd name="connsiteY3" fmla="*/ 0 h 26664"/>
                <a:gd name="connsiteX4" fmla="*/ 0 w 26674"/>
                <a:gd name="connsiteY4" fmla="*/ 13332 h 2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4" h="26664">
                  <a:moveTo>
                    <a:pt x="0" y="13332"/>
                  </a:moveTo>
                  <a:cubicBezTo>
                    <a:pt x="0" y="20644"/>
                    <a:pt x="6023" y="26665"/>
                    <a:pt x="13338" y="26665"/>
                  </a:cubicBezTo>
                  <a:cubicBezTo>
                    <a:pt x="20651" y="26665"/>
                    <a:pt x="26675" y="20644"/>
                    <a:pt x="26675" y="13332"/>
                  </a:cubicBezTo>
                  <a:cubicBezTo>
                    <a:pt x="26675" y="6021"/>
                    <a:pt x="20651" y="0"/>
                    <a:pt x="13338" y="0"/>
                  </a:cubicBezTo>
                  <a:cubicBezTo>
                    <a:pt x="6023" y="0"/>
                    <a:pt x="0" y="6021"/>
                    <a:pt x="0" y="1333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64753C98-FCDF-0E60-DEF7-A64E8B313687}"/>
                </a:ext>
              </a:extLst>
            </p:cNvPr>
            <p:cNvSpPr/>
            <p:nvPr/>
          </p:nvSpPr>
          <p:spPr>
            <a:xfrm>
              <a:off x="6920586" y="853711"/>
              <a:ext cx="28682" cy="28671"/>
            </a:xfrm>
            <a:custGeom>
              <a:avLst/>
              <a:gdLst>
                <a:gd name="connsiteX0" fmla="*/ 0 w 28682"/>
                <a:gd name="connsiteY0" fmla="*/ 14336 h 28671"/>
                <a:gd name="connsiteX1" fmla="*/ 14341 w 28682"/>
                <a:gd name="connsiteY1" fmla="*/ 28672 h 28671"/>
                <a:gd name="connsiteX2" fmla="*/ 28682 w 28682"/>
                <a:gd name="connsiteY2" fmla="*/ 14336 h 28671"/>
                <a:gd name="connsiteX3" fmla="*/ 14341 w 28682"/>
                <a:gd name="connsiteY3" fmla="*/ 0 h 28671"/>
                <a:gd name="connsiteX4" fmla="*/ 0 w 28682"/>
                <a:gd name="connsiteY4" fmla="*/ 14336 h 2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2" h="28671">
                  <a:moveTo>
                    <a:pt x="0" y="14336"/>
                  </a:moveTo>
                  <a:cubicBezTo>
                    <a:pt x="0" y="22221"/>
                    <a:pt x="6453" y="28672"/>
                    <a:pt x="14341" y="28672"/>
                  </a:cubicBezTo>
                  <a:cubicBezTo>
                    <a:pt x="22228" y="28672"/>
                    <a:pt x="28682" y="22221"/>
                    <a:pt x="28682" y="14336"/>
                  </a:cubicBezTo>
                  <a:cubicBezTo>
                    <a:pt x="28682" y="6451"/>
                    <a:pt x="22228" y="0"/>
                    <a:pt x="14341" y="0"/>
                  </a:cubicBezTo>
                  <a:cubicBezTo>
                    <a:pt x="6453" y="0"/>
                    <a:pt x="0" y="6451"/>
                    <a:pt x="0" y="1433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7E89812F-9F93-7754-E14D-EB206EC861B7}"/>
                </a:ext>
              </a:extLst>
            </p:cNvPr>
            <p:cNvSpPr/>
            <p:nvPr/>
          </p:nvSpPr>
          <p:spPr>
            <a:xfrm>
              <a:off x="6919582" y="1322062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9 w 30976"/>
                <a:gd name="connsiteY1" fmla="*/ 30965 h 30965"/>
                <a:gd name="connsiteX2" fmla="*/ 30977 w 30976"/>
                <a:gd name="connsiteY2" fmla="*/ 15483 h 30965"/>
                <a:gd name="connsiteX3" fmla="*/ 15489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3941"/>
                    <a:pt x="6884" y="30965"/>
                    <a:pt x="15489" y="30965"/>
                  </a:cubicBezTo>
                  <a:cubicBezTo>
                    <a:pt x="24093" y="30965"/>
                    <a:pt x="30977" y="24084"/>
                    <a:pt x="30977" y="15483"/>
                  </a:cubicBezTo>
                  <a:cubicBezTo>
                    <a:pt x="30977" y="6881"/>
                    <a:pt x="24093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48E8D3C-0CB1-2FA6-67F8-A26072D542CD}"/>
                </a:ext>
              </a:extLst>
            </p:cNvPr>
            <p:cNvSpPr/>
            <p:nvPr/>
          </p:nvSpPr>
          <p:spPr>
            <a:xfrm>
              <a:off x="6918435" y="1856789"/>
              <a:ext cx="32984" cy="32972"/>
            </a:xfrm>
            <a:custGeom>
              <a:avLst/>
              <a:gdLst>
                <a:gd name="connsiteX0" fmla="*/ 0 w 32984"/>
                <a:gd name="connsiteY0" fmla="*/ 16486 h 32972"/>
                <a:gd name="connsiteX1" fmla="*/ 16492 w 32984"/>
                <a:gd name="connsiteY1" fmla="*/ 32972 h 32972"/>
                <a:gd name="connsiteX2" fmla="*/ 32984 w 32984"/>
                <a:gd name="connsiteY2" fmla="*/ 16486 h 32972"/>
                <a:gd name="connsiteX3" fmla="*/ 16492 w 32984"/>
                <a:gd name="connsiteY3" fmla="*/ 0 h 32972"/>
                <a:gd name="connsiteX4" fmla="*/ 0 w 32984"/>
                <a:gd name="connsiteY4" fmla="*/ 16486 h 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84" h="32972">
                  <a:moveTo>
                    <a:pt x="0" y="16486"/>
                  </a:moveTo>
                  <a:cubicBezTo>
                    <a:pt x="0" y="25661"/>
                    <a:pt x="7314" y="32972"/>
                    <a:pt x="16492" y="32972"/>
                  </a:cubicBezTo>
                  <a:cubicBezTo>
                    <a:pt x="25670" y="32972"/>
                    <a:pt x="32984" y="25518"/>
                    <a:pt x="32984" y="16486"/>
                  </a:cubicBezTo>
                  <a:cubicBezTo>
                    <a:pt x="32984" y="7455"/>
                    <a:pt x="25670" y="0"/>
                    <a:pt x="16492" y="0"/>
                  </a:cubicBezTo>
                  <a:cubicBezTo>
                    <a:pt x="7314" y="0"/>
                    <a:pt x="0" y="7455"/>
                    <a:pt x="0" y="1648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485266F7-3635-831D-1085-949AF7AFF706}"/>
                </a:ext>
              </a:extLst>
            </p:cNvPr>
            <p:cNvSpPr/>
            <p:nvPr/>
          </p:nvSpPr>
          <p:spPr>
            <a:xfrm>
              <a:off x="6917431" y="2398540"/>
              <a:ext cx="34992" cy="34979"/>
            </a:xfrm>
            <a:custGeom>
              <a:avLst/>
              <a:gdLst>
                <a:gd name="connsiteX0" fmla="*/ 0 w 34992"/>
                <a:gd name="connsiteY0" fmla="*/ 17490 h 34979"/>
                <a:gd name="connsiteX1" fmla="*/ 17496 w 34992"/>
                <a:gd name="connsiteY1" fmla="*/ 34979 h 34979"/>
                <a:gd name="connsiteX2" fmla="*/ 34992 w 34992"/>
                <a:gd name="connsiteY2" fmla="*/ 17490 h 34979"/>
                <a:gd name="connsiteX3" fmla="*/ 17496 w 34992"/>
                <a:gd name="connsiteY3" fmla="*/ 0 h 34979"/>
                <a:gd name="connsiteX4" fmla="*/ 0 w 34992"/>
                <a:gd name="connsiteY4" fmla="*/ 17490 h 3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92" h="34979">
                  <a:moveTo>
                    <a:pt x="0" y="17490"/>
                  </a:moveTo>
                  <a:cubicBezTo>
                    <a:pt x="0" y="27238"/>
                    <a:pt x="7887" y="34979"/>
                    <a:pt x="17496" y="34979"/>
                  </a:cubicBezTo>
                  <a:cubicBezTo>
                    <a:pt x="27104" y="34979"/>
                    <a:pt x="34992" y="27095"/>
                    <a:pt x="34992" y="17490"/>
                  </a:cubicBezTo>
                  <a:cubicBezTo>
                    <a:pt x="34992" y="7885"/>
                    <a:pt x="27104" y="0"/>
                    <a:pt x="17496" y="0"/>
                  </a:cubicBezTo>
                  <a:cubicBezTo>
                    <a:pt x="7887" y="0"/>
                    <a:pt x="0" y="7885"/>
                    <a:pt x="0" y="1749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8919D912-F755-D867-EA3D-53AB154A1AF6}"/>
                </a:ext>
              </a:extLst>
            </p:cNvPr>
            <p:cNvSpPr/>
            <p:nvPr/>
          </p:nvSpPr>
          <p:spPr>
            <a:xfrm>
              <a:off x="6916427" y="2902158"/>
              <a:ext cx="37286" cy="37273"/>
            </a:xfrm>
            <a:custGeom>
              <a:avLst/>
              <a:gdLst>
                <a:gd name="connsiteX0" fmla="*/ 0 w 37286"/>
                <a:gd name="connsiteY0" fmla="*/ 18637 h 37273"/>
                <a:gd name="connsiteX1" fmla="*/ 18644 w 37286"/>
                <a:gd name="connsiteY1" fmla="*/ 37273 h 37273"/>
                <a:gd name="connsiteX2" fmla="*/ 37287 w 37286"/>
                <a:gd name="connsiteY2" fmla="*/ 18637 h 37273"/>
                <a:gd name="connsiteX3" fmla="*/ 18644 w 37286"/>
                <a:gd name="connsiteY3" fmla="*/ 0 h 37273"/>
                <a:gd name="connsiteX4" fmla="*/ 0 w 37286"/>
                <a:gd name="connsiteY4" fmla="*/ 18637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86" h="37273">
                  <a:moveTo>
                    <a:pt x="0" y="18637"/>
                  </a:moveTo>
                  <a:cubicBezTo>
                    <a:pt x="0" y="28958"/>
                    <a:pt x="8318" y="37273"/>
                    <a:pt x="18644" y="37273"/>
                  </a:cubicBezTo>
                  <a:cubicBezTo>
                    <a:pt x="28969" y="37273"/>
                    <a:pt x="37287" y="28958"/>
                    <a:pt x="37287" y="18637"/>
                  </a:cubicBezTo>
                  <a:cubicBezTo>
                    <a:pt x="37287" y="8315"/>
                    <a:pt x="28969" y="0"/>
                    <a:pt x="18644" y="0"/>
                  </a:cubicBezTo>
                  <a:cubicBezTo>
                    <a:pt x="8318" y="0"/>
                    <a:pt x="0" y="8315"/>
                    <a:pt x="0" y="1863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D089D28-5AF0-7C47-4D7F-4FF692E1559B}"/>
                </a:ext>
              </a:extLst>
            </p:cNvPr>
            <p:cNvSpPr/>
            <p:nvPr/>
          </p:nvSpPr>
          <p:spPr>
            <a:xfrm>
              <a:off x="6915280" y="3420541"/>
              <a:ext cx="39294" cy="39280"/>
            </a:xfrm>
            <a:custGeom>
              <a:avLst/>
              <a:gdLst>
                <a:gd name="connsiteX0" fmla="*/ 0 w 39294"/>
                <a:gd name="connsiteY0" fmla="*/ 19640 h 39280"/>
                <a:gd name="connsiteX1" fmla="*/ 19647 w 39294"/>
                <a:gd name="connsiteY1" fmla="*/ 39280 h 39280"/>
                <a:gd name="connsiteX2" fmla="*/ 39294 w 39294"/>
                <a:gd name="connsiteY2" fmla="*/ 19640 h 39280"/>
                <a:gd name="connsiteX3" fmla="*/ 19647 w 39294"/>
                <a:gd name="connsiteY3" fmla="*/ 0 h 39280"/>
                <a:gd name="connsiteX4" fmla="*/ 0 w 39294"/>
                <a:gd name="connsiteY4" fmla="*/ 19640 h 3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4" h="39280">
                  <a:moveTo>
                    <a:pt x="0" y="19640"/>
                  </a:moveTo>
                  <a:cubicBezTo>
                    <a:pt x="0" y="30535"/>
                    <a:pt x="8748" y="39280"/>
                    <a:pt x="19647" y="39280"/>
                  </a:cubicBezTo>
                  <a:cubicBezTo>
                    <a:pt x="30546" y="39280"/>
                    <a:pt x="39294" y="30535"/>
                    <a:pt x="39294" y="19640"/>
                  </a:cubicBezTo>
                  <a:cubicBezTo>
                    <a:pt x="39294" y="8745"/>
                    <a:pt x="30546" y="0"/>
                    <a:pt x="19647" y="0"/>
                  </a:cubicBezTo>
                  <a:cubicBezTo>
                    <a:pt x="8748" y="0"/>
                    <a:pt x="0" y="8745"/>
                    <a:pt x="0" y="1964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91F192F3-0FE9-7FC9-38EE-1A8911A4486A}"/>
                </a:ext>
              </a:extLst>
            </p:cNvPr>
            <p:cNvSpPr/>
            <p:nvPr/>
          </p:nvSpPr>
          <p:spPr>
            <a:xfrm>
              <a:off x="6914276" y="3938638"/>
              <a:ext cx="41588" cy="41573"/>
            </a:xfrm>
            <a:custGeom>
              <a:avLst/>
              <a:gdLst>
                <a:gd name="connsiteX0" fmla="*/ 0 w 41588"/>
                <a:gd name="connsiteY0" fmla="*/ 20787 h 41573"/>
                <a:gd name="connsiteX1" fmla="*/ 20795 w 41588"/>
                <a:gd name="connsiteY1" fmla="*/ 41574 h 41573"/>
                <a:gd name="connsiteX2" fmla="*/ 41589 w 41588"/>
                <a:gd name="connsiteY2" fmla="*/ 20787 h 41573"/>
                <a:gd name="connsiteX3" fmla="*/ 20795 w 41588"/>
                <a:gd name="connsiteY3" fmla="*/ 0 h 41573"/>
                <a:gd name="connsiteX4" fmla="*/ 0 w 41588"/>
                <a:gd name="connsiteY4" fmla="*/ 20787 h 4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88" h="41573">
                  <a:moveTo>
                    <a:pt x="0" y="20787"/>
                  </a:moveTo>
                  <a:cubicBezTo>
                    <a:pt x="0" y="32256"/>
                    <a:pt x="9322" y="41574"/>
                    <a:pt x="20795" y="41574"/>
                  </a:cubicBezTo>
                  <a:cubicBezTo>
                    <a:pt x="32267" y="41574"/>
                    <a:pt x="41589" y="32256"/>
                    <a:pt x="41589" y="20787"/>
                  </a:cubicBezTo>
                  <a:cubicBezTo>
                    <a:pt x="41589" y="9318"/>
                    <a:pt x="32267" y="0"/>
                    <a:pt x="20795" y="0"/>
                  </a:cubicBezTo>
                  <a:cubicBezTo>
                    <a:pt x="9322" y="0"/>
                    <a:pt x="0" y="9318"/>
                    <a:pt x="0" y="2078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FFF6459-F2D4-5D97-4923-6FCBE186D981}"/>
                </a:ext>
              </a:extLst>
            </p:cNvPr>
            <p:cNvSpPr/>
            <p:nvPr/>
          </p:nvSpPr>
          <p:spPr>
            <a:xfrm>
              <a:off x="6913272" y="4456879"/>
              <a:ext cx="43596" cy="43580"/>
            </a:xfrm>
            <a:custGeom>
              <a:avLst/>
              <a:gdLst>
                <a:gd name="connsiteX0" fmla="*/ 0 w 43596"/>
                <a:gd name="connsiteY0" fmla="*/ 21790 h 43580"/>
                <a:gd name="connsiteX1" fmla="*/ 21799 w 43596"/>
                <a:gd name="connsiteY1" fmla="*/ 43581 h 43580"/>
                <a:gd name="connsiteX2" fmla="*/ 43597 w 43596"/>
                <a:gd name="connsiteY2" fmla="*/ 21790 h 43580"/>
                <a:gd name="connsiteX3" fmla="*/ 21799 w 43596"/>
                <a:gd name="connsiteY3" fmla="*/ 0 h 43580"/>
                <a:gd name="connsiteX4" fmla="*/ 0 w 43596"/>
                <a:gd name="connsiteY4" fmla="*/ 21790 h 4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6" h="43580">
                  <a:moveTo>
                    <a:pt x="0" y="21790"/>
                  </a:moveTo>
                  <a:cubicBezTo>
                    <a:pt x="0" y="33832"/>
                    <a:pt x="9752" y="43581"/>
                    <a:pt x="21799" y="43581"/>
                  </a:cubicBezTo>
                  <a:cubicBezTo>
                    <a:pt x="33845" y="43581"/>
                    <a:pt x="43597" y="33832"/>
                    <a:pt x="43597" y="21790"/>
                  </a:cubicBezTo>
                  <a:cubicBezTo>
                    <a:pt x="43597" y="9748"/>
                    <a:pt x="33845" y="0"/>
                    <a:pt x="21799" y="0"/>
                  </a:cubicBezTo>
                  <a:cubicBezTo>
                    <a:pt x="9752" y="0"/>
                    <a:pt x="0" y="9748"/>
                    <a:pt x="0" y="2179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DA993F0E-7999-4695-D1C6-AFC0FA833A20}"/>
                </a:ext>
              </a:extLst>
            </p:cNvPr>
            <p:cNvSpPr/>
            <p:nvPr/>
          </p:nvSpPr>
          <p:spPr>
            <a:xfrm>
              <a:off x="6912125" y="4983577"/>
              <a:ext cx="45604" cy="45587"/>
            </a:xfrm>
            <a:custGeom>
              <a:avLst/>
              <a:gdLst>
                <a:gd name="connsiteX0" fmla="*/ 0 w 45604"/>
                <a:gd name="connsiteY0" fmla="*/ 22794 h 45587"/>
                <a:gd name="connsiteX1" fmla="*/ 22802 w 45604"/>
                <a:gd name="connsiteY1" fmla="*/ 45588 h 45587"/>
                <a:gd name="connsiteX2" fmla="*/ 45604 w 45604"/>
                <a:gd name="connsiteY2" fmla="*/ 22794 h 45587"/>
                <a:gd name="connsiteX3" fmla="*/ 22802 w 45604"/>
                <a:gd name="connsiteY3" fmla="*/ 0 h 45587"/>
                <a:gd name="connsiteX4" fmla="*/ 0 w 45604"/>
                <a:gd name="connsiteY4" fmla="*/ 22794 h 4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04" h="45587">
                  <a:moveTo>
                    <a:pt x="0" y="22794"/>
                  </a:moveTo>
                  <a:cubicBezTo>
                    <a:pt x="0" y="35410"/>
                    <a:pt x="10182" y="45588"/>
                    <a:pt x="22802" y="45588"/>
                  </a:cubicBezTo>
                  <a:cubicBezTo>
                    <a:pt x="35422" y="45588"/>
                    <a:pt x="45604" y="35410"/>
                    <a:pt x="45604" y="22794"/>
                  </a:cubicBezTo>
                  <a:cubicBezTo>
                    <a:pt x="45604" y="10178"/>
                    <a:pt x="35422" y="0"/>
                    <a:pt x="22802" y="0"/>
                  </a:cubicBezTo>
                  <a:cubicBezTo>
                    <a:pt x="10182" y="0"/>
                    <a:pt x="0" y="10178"/>
                    <a:pt x="0" y="2279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C14AC986-9BC0-0A55-9EB2-58B0D5E90421}"/>
                </a:ext>
              </a:extLst>
            </p:cNvPr>
            <p:cNvSpPr/>
            <p:nvPr/>
          </p:nvSpPr>
          <p:spPr>
            <a:xfrm>
              <a:off x="6911121" y="5510275"/>
              <a:ext cx="47899" cy="47881"/>
            </a:xfrm>
            <a:custGeom>
              <a:avLst/>
              <a:gdLst>
                <a:gd name="connsiteX0" fmla="*/ 0 w 47899"/>
                <a:gd name="connsiteY0" fmla="*/ 23941 h 47881"/>
                <a:gd name="connsiteX1" fmla="*/ 23950 w 47899"/>
                <a:gd name="connsiteY1" fmla="*/ 47882 h 47881"/>
                <a:gd name="connsiteX2" fmla="*/ 47899 w 47899"/>
                <a:gd name="connsiteY2" fmla="*/ 23941 h 47881"/>
                <a:gd name="connsiteX3" fmla="*/ 23950 w 47899"/>
                <a:gd name="connsiteY3" fmla="*/ 0 h 47881"/>
                <a:gd name="connsiteX4" fmla="*/ 0 w 47899"/>
                <a:gd name="connsiteY4" fmla="*/ 23941 h 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9" h="47881">
                  <a:moveTo>
                    <a:pt x="0" y="23941"/>
                  </a:moveTo>
                  <a:cubicBezTo>
                    <a:pt x="0" y="37130"/>
                    <a:pt x="10756" y="47882"/>
                    <a:pt x="23950" y="47882"/>
                  </a:cubicBezTo>
                  <a:cubicBezTo>
                    <a:pt x="37143" y="47882"/>
                    <a:pt x="47899" y="37130"/>
                    <a:pt x="47899" y="23941"/>
                  </a:cubicBezTo>
                  <a:cubicBezTo>
                    <a:pt x="47899" y="10752"/>
                    <a:pt x="37143" y="0"/>
                    <a:pt x="23950" y="0"/>
                  </a:cubicBezTo>
                  <a:cubicBezTo>
                    <a:pt x="10756" y="0"/>
                    <a:pt x="0" y="10752"/>
                    <a:pt x="0" y="2394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2EBA06C6-5453-BBB5-FA94-52BC3012605C}"/>
                </a:ext>
              </a:extLst>
            </p:cNvPr>
            <p:cNvSpPr/>
            <p:nvPr/>
          </p:nvSpPr>
          <p:spPr>
            <a:xfrm>
              <a:off x="6911121" y="5956120"/>
              <a:ext cx="47899" cy="47881"/>
            </a:xfrm>
            <a:custGeom>
              <a:avLst/>
              <a:gdLst>
                <a:gd name="connsiteX0" fmla="*/ 0 w 47899"/>
                <a:gd name="connsiteY0" fmla="*/ 23941 h 47881"/>
                <a:gd name="connsiteX1" fmla="*/ 23950 w 47899"/>
                <a:gd name="connsiteY1" fmla="*/ 47882 h 47881"/>
                <a:gd name="connsiteX2" fmla="*/ 47899 w 47899"/>
                <a:gd name="connsiteY2" fmla="*/ 23941 h 47881"/>
                <a:gd name="connsiteX3" fmla="*/ 23950 w 47899"/>
                <a:gd name="connsiteY3" fmla="*/ 0 h 47881"/>
                <a:gd name="connsiteX4" fmla="*/ 0 w 47899"/>
                <a:gd name="connsiteY4" fmla="*/ 23941 h 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9" h="47881">
                  <a:moveTo>
                    <a:pt x="0" y="23941"/>
                  </a:moveTo>
                  <a:cubicBezTo>
                    <a:pt x="0" y="37130"/>
                    <a:pt x="10756" y="47882"/>
                    <a:pt x="23950" y="47882"/>
                  </a:cubicBezTo>
                  <a:cubicBezTo>
                    <a:pt x="37143" y="47882"/>
                    <a:pt x="47899" y="37130"/>
                    <a:pt x="47899" y="23941"/>
                  </a:cubicBezTo>
                  <a:cubicBezTo>
                    <a:pt x="47899" y="10752"/>
                    <a:pt x="37143" y="0"/>
                    <a:pt x="23950" y="0"/>
                  </a:cubicBezTo>
                  <a:cubicBezTo>
                    <a:pt x="10756" y="0"/>
                    <a:pt x="0" y="10752"/>
                    <a:pt x="0" y="2394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4F5AC7BB-4480-42C9-E421-544C6EE88ED8}"/>
                </a:ext>
              </a:extLst>
            </p:cNvPr>
            <p:cNvSpPr/>
            <p:nvPr/>
          </p:nvSpPr>
          <p:spPr>
            <a:xfrm>
              <a:off x="6911121" y="6441531"/>
              <a:ext cx="47899" cy="47881"/>
            </a:xfrm>
            <a:custGeom>
              <a:avLst/>
              <a:gdLst>
                <a:gd name="connsiteX0" fmla="*/ 0 w 47899"/>
                <a:gd name="connsiteY0" fmla="*/ 23941 h 47881"/>
                <a:gd name="connsiteX1" fmla="*/ 23950 w 47899"/>
                <a:gd name="connsiteY1" fmla="*/ 47882 h 47881"/>
                <a:gd name="connsiteX2" fmla="*/ 47899 w 47899"/>
                <a:gd name="connsiteY2" fmla="*/ 23941 h 47881"/>
                <a:gd name="connsiteX3" fmla="*/ 23950 w 47899"/>
                <a:gd name="connsiteY3" fmla="*/ 0 h 47881"/>
                <a:gd name="connsiteX4" fmla="*/ 0 w 47899"/>
                <a:gd name="connsiteY4" fmla="*/ 23941 h 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9" h="47881">
                  <a:moveTo>
                    <a:pt x="0" y="23941"/>
                  </a:moveTo>
                  <a:cubicBezTo>
                    <a:pt x="0" y="37130"/>
                    <a:pt x="10756" y="47882"/>
                    <a:pt x="23950" y="47882"/>
                  </a:cubicBezTo>
                  <a:cubicBezTo>
                    <a:pt x="37143" y="47882"/>
                    <a:pt x="47899" y="37130"/>
                    <a:pt x="47899" y="23941"/>
                  </a:cubicBezTo>
                  <a:cubicBezTo>
                    <a:pt x="47899" y="10752"/>
                    <a:pt x="37143" y="0"/>
                    <a:pt x="23950" y="0"/>
                  </a:cubicBezTo>
                  <a:cubicBezTo>
                    <a:pt x="10756" y="0"/>
                    <a:pt x="0" y="10752"/>
                    <a:pt x="0" y="2394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2BF429D0-D4D0-8D75-7113-B3C17F428E0E}"/>
                </a:ext>
              </a:extLst>
            </p:cNvPr>
            <p:cNvSpPr/>
            <p:nvPr/>
          </p:nvSpPr>
          <p:spPr>
            <a:xfrm>
              <a:off x="6376487" y="393244"/>
              <a:ext cx="31263" cy="31252"/>
            </a:xfrm>
            <a:custGeom>
              <a:avLst/>
              <a:gdLst>
                <a:gd name="connsiteX0" fmla="*/ 0 w 31263"/>
                <a:gd name="connsiteY0" fmla="*/ 15626 h 31252"/>
                <a:gd name="connsiteX1" fmla="*/ 15632 w 31263"/>
                <a:gd name="connsiteY1" fmla="*/ 31252 h 31252"/>
                <a:gd name="connsiteX2" fmla="*/ 31263 w 31263"/>
                <a:gd name="connsiteY2" fmla="*/ 15626 h 31252"/>
                <a:gd name="connsiteX3" fmla="*/ 15632 w 31263"/>
                <a:gd name="connsiteY3" fmla="*/ 0 h 31252"/>
                <a:gd name="connsiteX4" fmla="*/ 0 w 31263"/>
                <a:gd name="connsiteY4" fmla="*/ 15626 h 3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3" h="31252">
                  <a:moveTo>
                    <a:pt x="0" y="15626"/>
                  </a:moveTo>
                  <a:cubicBezTo>
                    <a:pt x="0" y="24228"/>
                    <a:pt x="7027" y="31252"/>
                    <a:pt x="15632" y="31252"/>
                  </a:cubicBezTo>
                  <a:cubicBezTo>
                    <a:pt x="24236" y="31252"/>
                    <a:pt x="31263" y="24228"/>
                    <a:pt x="31263" y="15626"/>
                  </a:cubicBezTo>
                  <a:cubicBezTo>
                    <a:pt x="31263" y="7025"/>
                    <a:pt x="24236" y="0"/>
                    <a:pt x="15632" y="0"/>
                  </a:cubicBezTo>
                  <a:cubicBezTo>
                    <a:pt x="7027" y="0"/>
                    <a:pt x="0" y="7025"/>
                    <a:pt x="0" y="156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CF7412A8-DBA1-6554-EACD-951CFB09FD56}"/>
                </a:ext>
              </a:extLst>
            </p:cNvPr>
            <p:cNvSpPr/>
            <p:nvPr/>
          </p:nvSpPr>
          <p:spPr>
            <a:xfrm>
              <a:off x="6375483" y="851560"/>
              <a:ext cx="32984" cy="32972"/>
            </a:xfrm>
            <a:custGeom>
              <a:avLst/>
              <a:gdLst>
                <a:gd name="connsiteX0" fmla="*/ 0 w 32984"/>
                <a:gd name="connsiteY0" fmla="*/ 16486 h 32972"/>
                <a:gd name="connsiteX1" fmla="*/ 16492 w 32984"/>
                <a:gd name="connsiteY1" fmla="*/ 32972 h 32972"/>
                <a:gd name="connsiteX2" fmla="*/ 32985 w 32984"/>
                <a:gd name="connsiteY2" fmla="*/ 16486 h 32972"/>
                <a:gd name="connsiteX3" fmla="*/ 16492 w 32984"/>
                <a:gd name="connsiteY3" fmla="*/ 0 h 32972"/>
                <a:gd name="connsiteX4" fmla="*/ 0 w 32984"/>
                <a:gd name="connsiteY4" fmla="*/ 16486 h 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84" h="32972">
                  <a:moveTo>
                    <a:pt x="0" y="16486"/>
                  </a:moveTo>
                  <a:cubicBezTo>
                    <a:pt x="0" y="25661"/>
                    <a:pt x="7458" y="32972"/>
                    <a:pt x="16492" y="32972"/>
                  </a:cubicBezTo>
                  <a:cubicBezTo>
                    <a:pt x="25527" y="32972"/>
                    <a:pt x="32985" y="25518"/>
                    <a:pt x="32985" y="16486"/>
                  </a:cubicBezTo>
                  <a:cubicBezTo>
                    <a:pt x="32985" y="7455"/>
                    <a:pt x="25527" y="0"/>
                    <a:pt x="16492" y="0"/>
                  </a:cubicBezTo>
                  <a:cubicBezTo>
                    <a:pt x="7458" y="0"/>
                    <a:pt x="0" y="7455"/>
                    <a:pt x="0" y="1648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13AA987-77F6-583E-F7E5-EBC7DC75B5F6}"/>
                </a:ext>
              </a:extLst>
            </p:cNvPr>
            <p:cNvSpPr/>
            <p:nvPr/>
          </p:nvSpPr>
          <p:spPr>
            <a:xfrm>
              <a:off x="6374479" y="1320055"/>
              <a:ext cx="34992" cy="34979"/>
            </a:xfrm>
            <a:custGeom>
              <a:avLst/>
              <a:gdLst>
                <a:gd name="connsiteX0" fmla="*/ 0 w 34992"/>
                <a:gd name="connsiteY0" fmla="*/ 17490 h 34979"/>
                <a:gd name="connsiteX1" fmla="*/ 17496 w 34992"/>
                <a:gd name="connsiteY1" fmla="*/ 34979 h 34979"/>
                <a:gd name="connsiteX2" fmla="*/ 34992 w 34992"/>
                <a:gd name="connsiteY2" fmla="*/ 17490 h 34979"/>
                <a:gd name="connsiteX3" fmla="*/ 17496 w 34992"/>
                <a:gd name="connsiteY3" fmla="*/ 0 h 34979"/>
                <a:gd name="connsiteX4" fmla="*/ 0 w 34992"/>
                <a:gd name="connsiteY4" fmla="*/ 17490 h 3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92" h="34979">
                  <a:moveTo>
                    <a:pt x="0" y="17490"/>
                  </a:moveTo>
                  <a:cubicBezTo>
                    <a:pt x="0" y="27095"/>
                    <a:pt x="7888" y="34979"/>
                    <a:pt x="17496" y="34979"/>
                  </a:cubicBezTo>
                  <a:cubicBezTo>
                    <a:pt x="27105" y="34979"/>
                    <a:pt x="34992" y="27095"/>
                    <a:pt x="34992" y="17490"/>
                  </a:cubicBezTo>
                  <a:cubicBezTo>
                    <a:pt x="34992" y="7885"/>
                    <a:pt x="27105" y="0"/>
                    <a:pt x="17496" y="0"/>
                  </a:cubicBezTo>
                  <a:cubicBezTo>
                    <a:pt x="7888" y="0"/>
                    <a:pt x="0" y="7885"/>
                    <a:pt x="0" y="1749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D1CB18D9-0ABC-B1E5-69DC-9E16E81A46C9}"/>
                </a:ext>
              </a:extLst>
            </p:cNvPr>
            <p:cNvSpPr/>
            <p:nvPr/>
          </p:nvSpPr>
          <p:spPr>
            <a:xfrm>
              <a:off x="6373475" y="1854782"/>
              <a:ext cx="36999" cy="36986"/>
            </a:xfrm>
            <a:custGeom>
              <a:avLst/>
              <a:gdLst>
                <a:gd name="connsiteX0" fmla="*/ 0 w 36999"/>
                <a:gd name="connsiteY0" fmla="*/ 18493 h 36986"/>
                <a:gd name="connsiteX1" fmla="*/ 18500 w 36999"/>
                <a:gd name="connsiteY1" fmla="*/ 36986 h 36986"/>
                <a:gd name="connsiteX2" fmla="*/ 37000 w 36999"/>
                <a:gd name="connsiteY2" fmla="*/ 18493 h 36986"/>
                <a:gd name="connsiteX3" fmla="*/ 18500 w 36999"/>
                <a:gd name="connsiteY3" fmla="*/ 0 h 36986"/>
                <a:gd name="connsiteX4" fmla="*/ 0 w 36999"/>
                <a:gd name="connsiteY4" fmla="*/ 18493 h 3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99" h="36986">
                  <a:moveTo>
                    <a:pt x="0" y="18493"/>
                  </a:moveTo>
                  <a:cubicBezTo>
                    <a:pt x="0" y="28672"/>
                    <a:pt x="8318" y="36986"/>
                    <a:pt x="18500" y="36986"/>
                  </a:cubicBezTo>
                  <a:cubicBezTo>
                    <a:pt x="28682" y="36986"/>
                    <a:pt x="37000" y="28672"/>
                    <a:pt x="37000" y="18493"/>
                  </a:cubicBezTo>
                  <a:cubicBezTo>
                    <a:pt x="37000" y="8315"/>
                    <a:pt x="28682" y="0"/>
                    <a:pt x="18500" y="0"/>
                  </a:cubicBezTo>
                  <a:cubicBezTo>
                    <a:pt x="8318" y="0"/>
                    <a:pt x="0" y="8315"/>
                    <a:pt x="0" y="1849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D5F957A-9572-5911-C7D0-CEE143ABE314}"/>
                </a:ext>
              </a:extLst>
            </p:cNvPr>
            <p:cNvSpPr/>
            <p:nvPr/>
          </p:nvSpPr>
          <p:spPr>
            <a:xfrm>
              <a:off x="6372615" y="2396533"/>
              <a:ext cx="39007" cy="38993"/>
            </a:xfrm>
            <a:custGeom>
              <a:avLst/>
              <a:gdLst>
                <a:gd name="connsiteX0" fmla="*/ 0 w 39007"/>
                <a:gd name="connsiteY0" fmla="*/ 19497 h 38993"/>
                <a:gd name="connsiteX1" fmla="*/ 19504 w 39007"/>
                <a:gd name="connsiteY1" fmla="*/ 38993 h 38993"/>
                <a:gd name="connsiteX2" fmla="*/ 39008 w 39007"/>
                <a:gd name="connsiteY2" fmla="*/ 19497 h 38993"/>
                <a:gd name="connsiteX3" fmla="*/ 19504 w 39007"/>
                <a:gd name="connsiteY3" fmla="*/ 0 h 38993"/>
                <a:gd name="connsiteX4" fmla="*/ 0 w 39007"/>
                <a:gd name="connsiteY4" fmla="*/ 19497 h 3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07" h="38993">
                  <a:moveTo>
                    <a:pt x="0" y="19497"/>
                  </a:moveTo>
                  <a:cubicBezTo>
                    <a:pt x="0" y="30249"/>
                    <a:pt x="8748" y="38993"/>
                    <a:pt x="19504" y="38993"/>
                  </a:cubicBezTo>
                  <a:cubicBezTo>
                    <a:pt x="30259" y="38993"/>
                    <a:pt x="39008" y="30249"/>
                    <a:pt x="39008" y="19497"/>
                  </a:cubicBezTo>
                  <a:cubicBezTo>
                    <a:pt x="39008" y="8745"/>
                    <a:pt x="30259" y="0"/>
                    <a:pt x="19504" y="0"/>
                  </a:cubicBezTo>
                  <a:cubicBezTo>
                    <a:pt x="8748" y="0"/>
                    <a:pt x="0" y="8745"/>
                    <a:pt x="0" y="1949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2A61F856-13D1-CF1F-B212-8E42260AB701}"/>
                </a:ext>
              </a:extLst>
            </p:cNvPr>
            <p:cNvSpPr/>
            <p:nvPr/>
          </p:nvSpPr>
          <p:spPr>
            <a:xfrm>
              <a:off x="6371611" y="2900294"/>
              <a:ext cx="41015" cy="41000"/>
            </a:xfrm>
            <a:custGeom>
              <a:avLst/>
              <a:gdLst>
                <a:gd name="connsiteX0" fmla="*/ 0 w 41015"/>
                <a:gd name="connsiteY0" fmla="*/ 20500 h 41000"/>
                <a:gd name="connsiteX1" fmla="*/ 20508 w 41015"/>
                <a:gd name="connsiteY1" fmla="*/ 41000 h 41000"/>
                <a:gd name="connsiteX2" fmla="*/ 41015 w 41015"/>
                <a:gd name="connsiteY2" fmla="*/ 20500 h 41000"/>
                <a:gd name="connsiteX3" fmla="*/ 20508 w 41015"/>
                <a:gd name="connsiteY3" fmla="*/ 0 h 41000"/>
                <a:gd name="connsiteX4" fmla="*/ 0 w 41015"/>
                <a:gd name="connsiteY4" fmla="*/ 20500 h 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15" h="41000">
                  <a:moveTo>
                    <a:pt x="0" y="20500"/>
                  </a:moveTo>
                  <a:cubicBezTo>
                    <a:pt x="0" y="31826"/>
                    <a:pt x="9178" y="41000"/>
                    <a:pt x="20508" y="41000"/>
                  </a:cubicBezTo>
                  <a:cubicBezTo>
                    <a:pt x="31837" y="41000"/>
                    <a:pt x="41015" y="31826"/>
                    <a:pt x="41015" y="20500"/>
                  </a:cubicBezTo>
                  <a:cubicBezTo>
                    <a:pt x="41015" y="9175"/>
                    <a:pt x="31837" y="0"/>
                    <a:pt x="20508" y="0"/>
                  </a:cubicBezTo>
                  <a:cubicBezTo>
                    <a:pt x="9178" y="0"/>
                    <a:pt x="0" y="9175"/>
                    <a:pt x="0" y="2050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1692A20D-3985-0796-678B-10C7BE6357CB}"/>
                </a:ext>
              </a:extLst>
            </p:cNvPr>
            <p:cNvSpPr/>
            <p:nvPr/>
          </p:nvSpPr>
          <p:spPr>
            <a:xfrm>
              <a:off x="6370607" y="3418821"/>
              <a:ext cx="42736" cy="42720"/>
            </a:xfrm>
            <a:custGeom>
              <a:avLst/>
              <a:gdLst>
                <a:gd name="connsiteX0" fmla="*/ 0 w 42736"/>
                <a:gd name="connsiteY0" fmla="*/ 21360 h 42720"/>
                <a:gd name="connsiteX1" fmla="*/ 21368 w 42736"/>
                <a:gd name="connsiteY1" fmla="*/ 42721 h 42720"/>
                <a:gd name="connsiteX2" fmla="*/ 42736 w 42736"/>
                <a:gd name="connsiteY2" fmla="*/ 21360 h 42720"/>
                <a:gd name="connsiteX3" fmla="*/ 21368 w 42736"/>
                <a:gd name="connsiteY3" fmla="*/ 0 h 42720"/>
                <a:gd name="connsiteX4" fmla="*/ 0 w 42736"/>
                <a:gd name="connsiteY4" fmla="*/ 21360 h 4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36" h="42720">
                  <a:moveTo>
                    <a:pt x="0" y="21360"/>
                  </a:moveTo>
                  <a:cubicBezTo>
                    <a:pt x="0" y="33116"/>
                    <a:pt x="9609" y="42721"/>
                    <a:pt x="21368" y="42721"/>
                  </a:cubicBezTo>
                  <a:cubicBezTo>
                    <a:pt x="33128" y="42721"/>
                    <a:pt x="42736" y="33116"/>
                    <a:pt x="42736" y="21360"/>
                  </a:cubicBezTo>
                  <a:cubicBezTo>
                    <a:pt x="42736" y="9605"/>
                    <a:pt x="33128" y="0"/>
                    <a:pt x="21368" y="0"/>
                  </a:cubicBezTo>
                  <a:cubicBezTo>
                    <a:pt x="9609" y="0"/>
                    <a:pt x="0" y="9605"/>
                    <a:pt x="0" y="2136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7040B1D1-3609-DD4A-FC09-BA66838733E3}"/>
                </a:ext>
              </a:extLst>
            </p:cNvPr>
            <p:cNvSpPr/>
            <p:nvPr/>
          </p:nvSpPr>
          <p:spPr>
            <a:xfrm>
              <a:off x="6369603" y="3937061"/>
              <a:ext cx="44743" cy="44727"/>
            </a:xfrm>
            <a:custGeom>
              <a:avLst/>
              <a:gdLst>
                <a:gd name="connsiteX0" fmla="*/ 0 w 44743"/>
                <a:gd name="connsiteY0" fmla="*/ 22364 h 44727"/>
                <a:gd name="connsiteX1" fmla="*/ 22372 w 44743"/>
                <a:gd name="connsiteY1" fmla="*/ 44728 h 44727"/>
                <a:gd name="connsiteX2" fmla="*/ 44744 w 44743"/>
                <a:gd name="connsiteY2" fmla="*/ 22364 h 44727"/>
                <a:gd name="connsiteX3" fmla="*/ 22372 w 44743"/>
                <a:gd name="connsiteY3" fmla="*/ 0 h 44727"/>
                <a:gd name="connsiteX4" fmla="*/ 0 w 44743"/>
                <a:gd name="connsiteY4" fmla="*/ 22364 h 4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3" h="44727">
                  <a:moveTo>
                    <a:pt x="0" y="22364"/>
                  </a:moveTo>
                  <a:cubicBezTo>
                    <a:pt x="0" y="34693"/>
                    <a:pt x="10039" y="44728"/>
                    <a:pt x="22372" y="44728"/>
                  </a:cubicBezTo>
                  <a:cubicBezTo>
                    <a:pt x="34706" y="44728"/>
                    <a:pt x="44744" y="34693"/>
                    <a:pt x="44744" y="22364"/>
                  </a:cubicBezTo>
                  <a:cubicBezTo>
                    <a:pt x="44744" y="10035"/>
                    <a:pt x="34706" y="0"/>
                    <a:pt x="22372" y="0"/>
                  </a:cubicBezTo>
                  <a:cubicBezTo>
                    <a:pt x="10039" y="0"/>
                    <a:pt x="0" y="10035"/>
                    <a:pt x="0" y="2236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52F996B5-7106-74A8-9A83-737FEF1EA4E7}"/>
                </a:ext>
              </a:extLst>
            </p:cNvPr>
            <p:cNvSpPr/>
            <p:nvPr/>
          </p:nvSpPr>
          <p:spPr>
            <a:xfrm>
              <a:off x="6368600" y="4455302"/>
              <a:ext cx="46751" cy="46734"/>
            </a:xfrm>
            <a:custGeom>
              <a:avLst/>
              <a:gdLst>
                <a:gd name="connsiteX0" fmla="*/ 0 w 46751"/>
                <a:gd name="connsiteY0" fmla="*/ 23367 h 46734"/>
                <a:gd name="connsiteX1" fmla="*/ 23376 w 46751"/>
                <a:gd name="connsiteY1" fmla="*/ 46735 h 46734"/>
                <a:gd name="connsiteX2" fmla="*/ 46752 w 46751"/>
                <a:gd name="connsiteY2" fmla="*/ 23367 h 46734"/>
                <a:gd name="connsiteX3" fmla="*/ 23376 w 46751"/>
                <a:gd name="connsiteY3" fmla="*/ 0 h 46734"/>
                <a:gd name="connsiteX4" fmla="*/ 0 w 46751"/>
                <a:gd name="connsiteY4" fmla="*/ 23367 h 4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51" h="46734">
                  <a:moveTo>
                    <a:pt x="0" y="23367"/>
                  </a:moveTo>
                  <a:cubicBezTo>
                    <a:pt x="0" y="36270"/>
                    <a:pt x="10469" y="46735"/>
                    <a:pt x="23376" y="46735"/>
                  </a:cubicBezTo>
                  <a:cubicBezTo>
                    <a:pt x="36283" y="46735"/>
                    <a:pt x="46752" y="36270"/>
                    <a:pt x="46752" y="23367"/>
                  </a:cubicBezTo>
                  <a:cubicBezTo>
                    <a:pt x="46752" y="10465"/>
                    <a:pt x="36283" y="0"/>
                    <a:pt x="23376" y="0"/>
                  </a:cubicBezTo>
                  <a:cubicBezTo>
                    <a:pt x="10469" y="0"/>
                    <a:pt x="0" y="10465"/>
                    <a:pt x="0" y="2336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A545A08E-B7EE-4442-7771-1795906468AB}"/>
                </a:ext>
              </a:extLst>
            </p:cNvPr>
            <p:cNvSpPr/>
            <p:nvPr/>
          </p:nvSpPr>
          <p:spPr>
            <a:xfrm>
              <a:off x="6367739" y="4982000"/>
              <a:ext cx="48759" cy="48742"/>
            </a:xfrm>
            <a:custGeom>
              <a:avLst/>
              <a:gdLst>
                <a:gd name="connsiteX0" fmla="*/ 0 w 48759"/>
                <a:gd name="connsiteY0" fmla="*/ 24371 h 48742"/>
                <a:gd name="connsiteX1" fmla="*/ 24380 w 48759"/>
                <a:gd name="connsiteY1" fmla="*/ 48742 h 48742"/>
                <a:gd name="connsiteX2" fmla="*/ 48760 w 48759"/>
                <a:gd name="connsiteY2" fmla="*/ 24371 h 48742"/>
                <a:gd name="connsiteX3" fmla="*/ 24380 w 48759"/>
                <a:gd name="connsiteY3" fmla="*/ 0 h 48742"/>
                <a:gd name="connsiteX4" fmla="*/ 0 w 48759"/>
                <a:gd name="connsiteY4" fmla="*/ 24371 h 4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59" h="48742">
                  <a:moveTo>
                    <a:pt x="0" y="24371"/>
                  </a:moveTo>
                  <a:cubicBezTo>
                    <a:pt x="0" y="37847"/>
                    <a:pt x="10899" y="48742"/>
                    <a:pt x="24380" y="48742"/>
                  </a:cubicBezTo>
                  <a:cubicBezTo>
                    <a:pt x="37861" y="48742"/>
                    <a:pt x="48760" y="37847"/>
                    <a:pt x="48760" y="24371"/>
                  </a:cubicBezTo>
                  <a:cubicBezTo>
                    <a:pt x="48760" y="10895"/>
                    <a:pt x="37861" y="0"/>
                    <a:pt x="24380" y="0"/>
                  </a:cubicBezTo>
                  <a:cubicBezTo>
                    <a:pt x="10899" y="0"/>
                    <a:pt x="0" y="10895"/>
                    <a:pt x="0" y="2437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EE7D0CC3-C412-9113-43B3-21C5203E1104}"/>
                </a:ext>
              </a:extLst>
            </p:cNvPr>
            <p:cNvSpPr/>
            <p:nvPr/>
          </p:nvSpPr>
          <p:spPr>
            <a:xfrm>
              <a:off x="6366735" y="5508985"/>
              <a:ext cx="50480" cy="50461"/>
            </a:xfrm>
            <a:custGeom>
              <a:avLst/>
              <a:gdLst>
                <a:gd name="connsiteX0" fmla="*/ 0 w 50480"/>
                <a:gd name="connsiteY0" fmla="*/ 25231 h 50461"/>
                <a:gd name="connsiteX1" fmla="*/ 25240 w 50480"/>
                <a:gd name="connsiteY1" fmla="*/ 50462 h 50461"/>
                <a:gd name="connsiteX2" fmla="*/ 50480 w 50480"/>
                <a:gd name="connsiteY2" fmla="*/ 25231 h 50461"/>
                <a:gd name="connsiteX3" fmla="*/ 25240 w 50480"/>
                <a:gd name="connsiteY3" fmla="*/ 0 h 50461"/>
                <a:gd name="connsiteX4" fmla="*/ 0 w 50480"/>
                <a:gd name="connsiteY4" fmla="*/ 25231 h 5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1">
                  <a:moveTo>
                    <a:pt x="0" y="25231"/>
                  </a:moveTo>
                  <a:cubicBezTo>
                    <a:pt x="0" y="39137"/>
                    <a:pt x="11329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29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20BD787A-885E-D56A-117C-3FC521BFA989}"/>
                </a:ext>
              </a:extLst>
            </p:cNvPr>
            <p:cNvSpPr/>
            <p:nvPr/>
          </p:nvSpPr>
          <p:spPr>
            <a:xfrm>
              <a:off x="6366735" y="5954830"/>
              <a:ext cx="50480" cy="50461"/>
            </a:xfrm>
            <a:custGeom>
              <a:avLst/>
              <a:gdLst>
                <a:gd name="connsiteX0" fmla="*/ 0 w 50480"/>
                <a:gd name="connsiteY0" fmla="*/ 25231 h 50461"/>
                <a:gd name="connsiteX1" fmla="*/ 25240 w 50480"/>
                <a:gd name="connsiteY1" fmla="*/ 50462 h 50461"/>
                <a:gd name="connsiteX2" fmla="*/ 50480 w 50480"/>
                <a:gd name="connsiteY2" fmla="*/ 25231 h 50461"/>
                <a:gd name="connsiteX3" fmla="*/ 25240 w 50480"/>
                <a:gd name="connsiteY3" fmla="*/ 0 h 50461"/>
                <a:gd name="connsiteX4" fmla="*/ 0 w 50480"/>
                <a:gd name="connsiteY4" fmla="*/ 25231 h 5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1">
                  <a:moveTo>
                    <a:pt x="0" y="25231"/>
                  </a:moveTo>
                  <a:cubicBezTo>
                    <a:pt x="0" y="39137"/>
                    <a:pt x="11329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29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EBF74C70-023F-CAB0-E02F-8CF89112FF5C}"/>
                </a:ext>
              </a:extLst>
            </p:cNvPr>
            <p:cNvSpPr/>
            <p:nvPr/>
          </p:nvSpPr>
          <p:spPr>
            <a:xfrm>
              <a:off x="6366735" y="6440241"/>
              <a:ext cx="50480" cy="50462"/>
            </a:xfrm>
            <a:custGeom>
              <a:avLst/>
              <a:gdLst>
                <a:gd name="connsiteX0" fmla="*/ 0 w 50480"/>
                <a:gd name="connsiteY0" fmla="*/ 25231 h 50462"/>
                <a:gd name="connsiteX1" fmla="*/ 25240 w 50480"/>
                <a:gd name="connsiteY1" fmla="*/ 50462 h 50462"/>
                <a:gd name="connsiteX2" fmla="*/ 50480 w 50480"/>
                <a:gd name="connsiteY2" fmla="*/ 25231 h 50462"/>
                <a:gd name="connsiteX3" fmla="*/ 25240 w 50480"/>
                <a:gd name="connsiteY3" fmla="*/ 0 h 50462"/>
                <a:gd name="connsiteX4" fmla="*/ 0 w 50480"/>
                <a:gd name="connsiteY4" fmla="*/ 25231 h 5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2">
                  <a:moveTo>
                    <a:pt x="0" y="25231"/>
                  </a:moveTo>
                  <a:cubicBezTo>
                    <a:pt x="0" y="39137"/>
                    <a:pt x="11329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29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C80FA304-8395-FC14-1017-AE5D28A3DC1F}"/>
                </a:ext>
              </a:extLst>
            </p:cNvPr>
            <p:cNvSpPr/>
            <p:nvPr/>
          </p:nvSpPr>
          <p:spPr>
            <a:xfrm>
              <a:off x="5831240" y="390950"/>
              <a:ext cx="35852" cy="35839"/>
            </a:xfrm>
            <a:custGeom>
              <a:avLst/>
              <a:gdLst>
                <a:gd name="connsiteX0" fmla="*/ 0 w 35852"/>
                <a:gd name="connsiteY0" fmla="*/ 17920 h 35839"/>
                <a:gd name="connsiteX1" fmla="*/ 17926 w 35852"/>
                <a:gd name="connsiteY1" fmla="*/ 35840 h 35839"/>
                <a:gd name="connsiteX2" fmla="*/ 35853 w 35852"/>
                <a:gd name="connsiteY2" fmla="*/ 17920 h 35839"/>
                <a:gd name="connsiteX3" fmla="*/ 17926 w 35852"/>
                <a:gd name="connsiteY3" fmla="*/ 0 h 35839"/>
                <a:gd name="connsiteX4" fmla="*/ 0 w 35852"/>
                <a:gd name="connsiteY4" fmla="*/ 1792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2" h="35839">
                  <a:moveTo>
                    <a:pt x="0" y="17920"/>
                  </a:moveTo>
                  <a:cubicBezTo>
                    <a:pt x="0" y="27812"/>
                    <a:pt x="8031" y="35840"/>
                    <a:pt x="17926" y="35840"/>
                  </a:cubicBezTo>
                  <a:cubicBezTo>
                    <a:pt x="27822" y="35840"/>
                    <a:pt x="35853" y="27812"/>
                    <a:pt x="35853" y="17920"/>
                  </a:cubicBezTo>
                  <a:cubicBezTo>
                    <a:pt x="35853" y="8028"/>
                    <a:pt x="27822" y="0"/>
                    <a:pt x="17926" y="0"/>
                  </a:cubicBezTo>
                  <a:cubicBezTo>
                    <a:pt x="8031" y="0"/>
                    <a:pt x="0" y="8028"/>
                    <a:pt x="0" y="179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58A66A45-C65E-6E08-1362-22F8B96C7C96}"/>
                </a:ext>
              </a:extLst>
            </p:cNvPr>
            <p:cNvSpPr/>
            <p:nvPr/>
          </p:nvSpPr>
          <p:spPr>
            <a:xfrm>
              <a:off x="5830237" y="849267"/>
              <a:ext cx="37573" cy="37559"/>
            </a:xfrm>
            <a:custGeom>
              <a:avLst/>
              <a:gdLst>
                <a:gd name="connsiteX0" fmla="*/ 0 w 37573"/>
                <a:gd name="connsiteY0" fmla="*/ 18780 h 37559"/>
                <a:gd name="connsiteX1" fmla="*/ 18787 w 37573"/>
                <a:gd name="connsiteY1" fmla="*/ 37560 h 37559"/>
                <a:gd name="connsiteX2" fmla="*/ 37573 w 37573"/>
                <a:gd name="connsiteY2" fmla="*/ 18780 h 37559"/>
                <a:gd name="connsiteX3" fmla="*/ 18787 w 37573"/>
                <a:gd name="connsiteY3" fmla="*/ 0 h 37559"/>
                <a:gd name="connsiteX4" fmla="*/ 0 w 37573"/>
                <a:gd name="connsiteY4" fmla="*/ 18780 h 3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73" h="37559">
                  <a:moveTo>
                    <a:pt x="0" y="18780"/>
                  </a:moveTo>
                  <a:cubicBezTo>
                    <a:pt x="0" y="29102"/>
                    <a:pt x="8461" y="37560"/>
                    <a:pt x="18787" y="37560"/>
                  </a:cubicBezTo>
                  <a:cubicBezTo>
                    <a:pt x="29112" y="37560"/>
                    <a:pt x="37573" y="29102"/>
                    <a:pt x="37573" y="18780"/>
                  </a:cubicBezTo>
                  <a:cubicBezTo>
                    <a:pt x="37573" y="8458"/>
                    <a:pt x="29112" y="0"/>
                    <a:pt x="18787" y="0"/>
                  </a:cubicBezTo>
                  <a:cubicBezTo>
                    <a:pt x="8461" y="0"/>
                    <a:pt x="0" y="8458"/>
                    <a:pt x="0" y="1878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C78572BC-277B-6681-C352-C100308C4D48}"/>
                </a:ext>
              </a:extLst>
            </p:cNvPr>
            <p:cNvSpPr/>
            <p:nvPr/>
          </p:nvSpPr>
          <p:spPr>
            <a:xfrm>
              <a:off x="5829376" y="1317905"/>
              <a:ext cx="39294" cy="39280"/>
            </a:xfrm>
            <a:custGeom>
              <a:avLst/>
              <a:gdLst>
                <a:gd name="connsiteX0" fmla="*/ 0 w 39294"/>
                <a:gd name="connsiteY0" fmla="*/ 19640 h 39280"/>
                <a:gd name="connsiteX1" fmla="*/ 19647 w 39294"/>
                <a:gd name="connsiteY1" fmla="*/ 39280 h 39280"/>
                <a:gd name="connsiteX2" fmla="*/ 39294 w 39294"/>
                <a:gd name="connsiteY2" fmla="*/ 19640 h 39280"/>
                <a:gd name="connsiteX3" fmla="*/ 19647 w 39294"/>
                <a:gd name="connsiteY3" fmla="*/ 0 h 39280"/>
                <a:gd name="connsiteX4" fmla="*/ 0 w 39294"/>
                <a:gd name="connsiteY4" fmla="*/ 19640 h 3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4" h="39280">
                  <a:moveTo>
                    <a:pt x="0" y="19640"/>
                  </a:moveTo>
                  <a:cubicBezTo>
                    <a:pt x="0" y="30535"/>
                    <a:pt x="8748" y="39280"/>
                    <a:pt x="19647" y="39280"/>
                  </a:cubicBezTo>
                  <a:cubicBezTo>
                    <a:pt x="30546" y="39280"/>
                    <a:pt x="39294" y="30535"/>
                    <a:pt x="39294" y="19640"/>
                  </a:cubicBezTo>
                  <a:cubicBezTo>
                    <a:pt x="39294" y="8745"/>
                    <a:pt x="30546" y="0"/>
                    <a:pt x="19647" y="0"/>
                  </a:cubicBezTo>
                  <a:cubicBezTo>
                    <a:pt x="8748" y="0"/>
                    <a:pt x="0" y="8745"/>
                    <a:pt x="0" y="1964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639EF744-A67C-CEE8-8B4A-88F29D948DD2}"/>
                </a:ext>
              </a:extLst>
            </p:cNvPr>
            <p:cNvSpPr/>
            <p:nvPr/>
          </p:nvSpPr>
          <p:spPr>
            <a:xfrm>
              <a:off x="5828516" y="1852775"/>
              <a:ext cx="41015" cy="41000"/>
            </a:xfrm>
            <a:custGeom>
              <a:avLst/>
              <a:gdLst>
                <a:gd name="connsiteX0" fmla="*/ 0 w 41015"/>
                <a:gd name="connsiteY0" fmla="*/ 20500 h 41000"/>
                <a:gd name="connsiteX1" fmla="*/ 20508 w 41015"/>
                <a:gd name="connsiteY1" fmla="*/ 41000 h 41000"/>
                <a:gd name="connsiteX2" fmla="*/ 41015 w 41015"/>
                <a:gd name="connsiteY2" fmla="*/ 20500 h 41000"/>
                <a:gd name="connsiteX3" fmla="*/ 20508 w 41015"/>
                <a:gd name="connsiteY3" fmla="*/ 0 h 41000"/>
                <a:gd name="connsiteX4" fmla="*/ 0 w 41015"/>
                <a:gd name="connsiteY4" fmla="*/ 20500 h 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15" h="41000">
                  <a:moveTo>
                    <a:pt x="0" y="20500"/>
                  </a:moveTo>
                  <a:cubicBezTo>
                    <a:pt x="0" y="31825"/>
                    <a:pt x="9178" y="41000"/>
                    <a:pt x="20508" y="41000"/>
                  </a:cubicBezTo>
                  <a:cubicBezTo>
                    <a:pt x="31837" y="41000"/>
                    <a:pt x="41015" y="31825"/>
                    <a:pt x="41015" y="20500"/>
                  </a:cubicBezTo>
                  <a:cubicBezTo>
                    <a:pt x="41015" y="9175"/>
                    <a:pt x="31837" y="0"/>
                    <a:pt x="20508" y="0"/>
                  </a:cubicBezTo>
                  <a:cubicBezTo>
                    <a:pt x="9178" y="0"/>
                    <a:pt x="0" y="9175"/>
                    <a:pt x="0" y="2050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1224064E-94F8-BF8B-4DAD-FEF3CEEED54B}"/>
                </a:ext>
              </a:extLst>
            </p:cNvPr>
            <p:cNvSpPr/>
            <p:nvPr/>
          </p:nvSpPr>
          <p:spPr>
            <a:xfrm>
              <a:off x="5827655" y="2394669"/>
              <a:ext cx="42736" cy="42720"/>
            </a:xfrm>
            <a:custGeom>
              <a:avLst/>
              <a:gdLst>
                <a:gd name="connsiteX0" fmla="*/ 0 w 42736"/>
                <a:gd name="connsiteY0" fmla="*/ 21360 h 42720"/>
                <a:gd name="connsiteX1" fmla="*/ 21368 w 42736"/>
                <a:gd name="connsiteY1" fmla="*/ 42721 h 42720"/>
                <a:gd name="connsiteX2" fmla="*/ 42736 w 42736"/>
                <a:gd name="connsiteY2" fmla="*/ 21360 h 42720"/>
                <a:gd name="connsiteX3" fmla="*/ 21368 w 42736"/>
                <a:gd name="connsiteY3" fmla="*/ 0 h 42720"/>
                <a:gd name="connsiteX4" fmla="*/ 0 w 42736"/>
                <a:gd name="connsiteY4" fmla="*/ 21360 h 4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36" h="42720">
                  <a:moveTo>
                    <a:pt x="0" y="21360"/>
                  </a:moveTo>
                  <a:cubicBezTo>
                    <a:pt x="0" y="33116"/>
                    <a:pt x="9608" y="42721"/>
                    <a:pt x="21368" y="42721"/>
                  </a:cubicBezTo>
                  <a:cubicBezTo>
                    <a:pt x="33128" y="42721"/>
                    <a:pt x="42736" y="33116"/>
                    <a:pt x="42736" y="21360"/>
                  </a:cubicBezTo>
                  <a:cubicBezTo>
                    <a:pt x="42736" y="9605"/>
                    <a:pt x="33128" y="0"/>
                    <a:pt x="21368" y="0"/>
                  </a:cubicBezTo>
                  <a:cubicBezTo>
                    <a:pt x="9608" y="0"/>
                    <a:pt x="0" y="9605"/>
                    <a:pt x="0" y="2136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A980CF7-2CCB-7BAC-CC8A-F6F4B5F039D8}"/>
                </a:ext>
              </a:extLst>
            </p:cNvPr>
            <p:cNvSpPr/>
            <p:nvPr/>
          </p:nvSpPr>
          <p:spPr>
            <a:xfrm>
              <a:off x="5826795" y="2898574"/>
              <a:ext cx="44456" cy="44441"/>
            </a:xfrm>
            <a:custGeom>
              <a:avLst/>
              <a:gdLst>
                <a:gd name="connsiteX0" fmla="*/ 0 w 44456"/>
                <a:gd name="connsiteY0" fmla="*/ 22221 h 44441"/>
                <a:gd name="connsiteX1" fmla="*/ 22228 w 44456"/>
                <a:gd name="connsiteY1" fmla="*/ 44441 h 44441"/>
                <a:gd name="connsiteX2" fmla="*/ 44457 w 44456"/>
                <a:gd name="connsiteY2" fmla="*/ 22221 h 44441"/>
                <a:gd name="connsiteX3" fmla="*/ 22228 w 44456"/>
                <a:gd name="connsiteY3" fmla="*/ 0 h 44441"/>
                <a:gd name="connsiteX4" fmla="*/ 0 w 44456"/>
                <a:gd name="connsiteY4" fmla="*/ 22221 h 4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6" h="44441">
                  <a:moveTo>
                    <a:pt x="0" y="22221"/>
                  </a:moveTo>
                  <a:cubicBezTo>
                    <a:pt x="0" y="34549"/>
                    <a:pt x="10038" y="44441"/>
                    <a:pt x="22228" y="44441"/>
                  </a:cubicBezTo>
                  <a:cubicBezTo>
                    <a:pt x="34418" y="44441"/>
                    <a:pt x="44457" y="34406"/>
                    <a:pt x="44457" y="22221"/>
                  </a:cubicBezTo>
                  <a:cubicBezTo>
                    <a:pt x="44457" y="10035"/>
                    <a:pt x="34418" y="0"/>
                    <a:pt x="22228" y="0"/>
                  </a:cubicBezTo>
                  <a:cubicBezTo>
                    <a:pt x="10038" y="0"/>
                    <a:pt x="0" y="10035"/>
                    <a:pt x="0" y="2222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6BFA506B-1ADB-C4E4-62CE-66E9084266D5}"/>
                </a:ext>
              </a:extLst>
            </p:cNvPr>
            <p:cNvSpPr/>
            <p:nvPr/>
          </p:nvSpPr>
          <p:spPr>
            <a:xfrm>
              <a:off x="5825934" y="3417101"/>
              <a:ext cx="46178" cy="46161"/>
            </a:xfrm>
            <a:custGeom>
              <a:avLst/>
              <a:gdLst>
                <a:gd name="connsiteX0" fmla="*/ 0 w 46178"/>
                <a:gd name="connsiteY0" fmla="*/ 23081 h 46161"/>
                <a:gd name="connsiteX1" fmla="*/ 23089 w 46178"/>
                <a:gd name="connsiteY1" fmla="*/ 46161 h 46161"/>
                <a:gd name="connsiteX2" fmla="*/ 46178 w 46178"/>
                <a:gd name="connsiteY2" fmla="*/ 23081 h 46161"/>
                <a:gd name="connsiteX3" fmla="*/ 23089 w 46178"/>
                <a:gd name="connsiteY3" fmla="*/ 0 h 46161"/>
                <a:gd name="connsiteX4" fmla="*/ 0 w 46178"/>
                <a:gd name="connsiteY4" fmla="*/ 23081 h 4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8" h="46161">
                  <a:moveTo>
                    <a:pt x="0" y="23081"/>
                  </a:moveTo>
                  <a:cubicBezTo>
                    <a:pt x="0" y="35840"/>
                    <a:pt x="10326" y="46161"/>
                    <a:pt x="23089" y="46161"/>
                  </a:cubicBezTo>
                  <a:cubicBezTo>
                    <a:pt x="35853" y="46161"/>
                    <a:pt x="46178" y="35840"/>
                    <a:pt x="46178" y="23081"/>
                  </a:cubicBezTo>
                  <a:cubicBezTo>
                    <a:pt x="46178" y="10322"/>
                    <a:pt x="35853" y="0"/>
                    <a:pt x="23089" y="0"/>
                  </a:cubicBezTo>
                  <a:cubicBezTo>
                    <a:pt x="10326" y="0"/>
                    <a:pt x="0" y="10322"/>
                    <a:pt x="0" y="2308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5373353-2465-48EF-A05E-813009007765}"/>
                </a:ext>
              </a:extLst>
            </p:cNvPr>
            <p:cNvSpPr/>
            <p:nvPr/>
          </p:nvSpPr>
          <p:spPr>
            <a:xfrm>
              <a:off x="5825073" y="3935341"/>
              <a:ext cx="48186" cy="48168"/>
            </a:xfrm>
            <a:custGeom>
              <a:avLst/>
              <a:gdLst>
                <a:gd name="connsiteX0" fmla="*/ 0 w 48186"/>
                <a:gd name="connsiteY0" fmla="*/ 24084 h 48168"/>
                <a:gd name="connsiteX1" fmla="*/ 24093 w 48186"/>
                <a:gd name="connsiteY1" fmla="*/ 48168 h 48168"/>
                <a:gd name="connsiteX2" fmla="*/ 48186 w 48186"/>
                <a:gd name="connsiteY2" fmla="*/ 24084 h 48168"/>
                <a:gd name="connsiteX3" fmla="*/ 24093 w 48186"/>
                <a:gd name="connsiteY3" fmla="*/ 0 h 48168"/>
                <a:gd name="connsiteX4" fmla="*/ 0 w 48186"/>
                <a:gd name="connsiteY4" fmla="*/ 24084 h 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6" h="48168">
                  <a:moveTo>
                    <a:pt x="0" y="24084"/>
                  </a:moveTo>
                  <a:cubicBezTo>
                    <a:pt x="0" y="37416"/>
                    <a:pt x="10756" y="48168"/>
                    <a:pt x="24093" y="48168"/>
                  </a:cubicBezTo>
                  <a:cubicBezTo>
                    <a:pt x="37430" y="48168"/>
                    <a:pt x="48186" y="37416"/>
                    <a:pt x="48186" y="24084"/>
                  </a:cubicBezTo>
                  <a:cubicBezTo>
                    <a:pt x="48186" y="10752"/>
                    <a:pt x="37430" y="0"/>
                    <a:pt x="24093" y="0"/>
                  </a:cubicBezTo>
                  <a:cubicBezTo>
                    <a:pt x="10756" y="0"/>
                    <a:pt x="0" y="10752"/>
                    <a:pt x="0" y="240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E8A9728B-193F-6F66-E30E-46E71E03EB7E}"/>
                </a:ext>
              </a:extLst>
            </p:cNvPr>
            <p:cNvSpPr/>
            <p:nvPr/>
          </p:nvSpPr>
          <p:spPr>
            <a:xfrm>
              <a:off x="5824070" y="4453725"/>
              <a:ext cx="49906" cy="49888"/>
            </a:xfrm>
            <a:custGeom>
              <a:avLst/>
              <a:gdLst>
                <a:gd name="connsiteX0" fmla="*/ 0 w 49906"/>
                <a:gd name="connsiteY0" fmla="*/ 24944 h 49888"/>
                <a:gd name="connsiteX1" fmla="*/ 24953 w 49906"/>
                <a:gd name="connsiteY1" fmla="*/ 49888 h 49888"/>
                <a:gd name="connsiteX2" fmla="*/ 49907 w 49906"/>
                <a:gd name="connsiteY2" fmla="*/ 24944 h 49888"/>
                <a:gd name="connsiteX3" fmla="*/ 24953 w 49906"/>
                <a:gd name="connsiteY3" fmla="*/ 0 h 49888"/>
                <a:gd name="connsiteX4" fmla="*/ 0 w 49906"/>
                <a:gd name="connsiteY4" fmla="*/ 24944 h 4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6" h="49888">
                  <a:moveTo>
                    <a:pt x="0" y="24944"/>
                  </a:moveTo>
                  <a:cubicBezTo>
                    <a:pt x="0" y="38706"/>
                    <a:pt x="11186" y="49888"/>
                    <a:pt x="24953" y="49888"/>
                  </a:cubicBezTo>
                  <a:cubicBezTo>
                    <a:pt x="38721" y="49888"/>
                    <a:pt x="49907" y="38706"/>
                    <a:pt x="49907" y="24944"/>
                  </a:cubicBezTo>
                  <a:cubicBezTo>
                    <a:pt x="49907" y="11182"/>
                    <a:pt x="38721" y="0"/>
                    <a:pt x="24953" y="0"/>
                  </a:cubicBezTo>
                  <a:cubicBezTo>
                    <a:pt x="11186" y="0"/>
                    <a:pt x="0" y="11182"/>
                    <a:pt x="0" y="2494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2C9AD440-2B4C-1E7D-1645-C312F0C09294}"/>
                </a:ext>
              </a:extLst>
            </p:cNvPr>
            <p:cNvSpPr/>
            <p:nvPr/>
          </p:nvSpPr>
          <p:spPr>
            <a:xfrm>
              <a:off x="5823210" y="4980567"/>
              <a:ext cx="51627" cy="51608"/>
            </a:xfrm>
            <a:custGeom>
              <a:avLst/>
              <a:gdLst>
                <a:gd name="connsiteX0" fmla="*/ 0 w 51627"/>
                <a:gd name="connsiteY0" fmla="*/ 25804 h 51608"/>
                <a:gd name="connsiteX1" fmla="*/ 25814 w 51627"/>
                <a:gd name="connsiteY1" fmla="*/ 51609 h 51608"/>
                <a:gd name="connsiteX2" fmla="*/ 51627 w 51627"/>
                <a:gd name="connsiteY2" fmla="*/ 25804 h 51608"/>
                <a:gd name="connsiteX3" fmla="*/ 25814 w 51627"/>
                <a:gd name="connsiteY3" fmla="*/ 0 h 51608"/>
                <a:gd name="connsiteX4" fmla="*/ 0 w 51627"/>
                <a:gd name="connsiteY4" fmla="*/ 25804 h 51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27" h="51608">
                  <a:moveTo>
                    <a:pt x="0" y="25804"/>
                  </a:moveTo>
                  <a:cubicBezTo>
                    <a:pt x="0" y="39997"/>
                    <a:pt x="11616" y="51609"/>
                    <a:pt x="25814" y="51609"/>
                  </a:cubicBezTo>
                  <a:cubicBezTo>
                    <a:pt x="40011" y="51609"/>
                    <a:pt x="51627" y="39997"/>
                    <a:pt x="51627" y="25804"/>
                  </a:cubicBezTo>
                  <a:cubicBezTo>
                    <a:pt x="51627" y="11612"/>
                    <a:pt x="40011" y="0"/>
                    <a:pt x="25814" y="0"/>
                  </a:cubicBezTo>
                  <a:cubicBezTo>
                    <a:pt x="11616" y="0"/>
                    <a:pt x="0" y="11612"/>
                    <a:pt x="0" y="2580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C3F1E398-8A80-38A2-F621-1616DEF667FF}"/>
                </a:ext>
              </a:extLst>
            </p:cNvPr>
            <p:cNvSpPr/>
            <p:nvPr/>
          </p:nvSpPr>
          <p:spPr>
            <a:xfrm>
              <a:off x="5822349" y="5507552"/>
              <a:ext cx="53348" cy="53329"/>
            </a:xfrm>
            <a:custGeom>
              <a:avLst/>
              <a:gdLst>
                <a:gd name="connsiteX0" fmla="*/ 0 w 53348"/>
                <a:gd name="connsiteY0" fmla="*/ 26665 h 53329"/>
                <a:gd name="connsiteX1" fmla="*/ 26675 w 53348"/>
                <a:gd name="connsiteY1" fmla="*/ 53329 h 53329"/>
                <a:gd name="connsiteX2" fmla="*/ 53349 w 53348"/>
                <a:gd name="connsiteY2" fmla="*/ 26665 h 53329"/>
                <a:gd name="connsiteX3" fmla="*/ 26675 w 53348"/>
                <a:gd name="connsiteY3" fmla="*/ 0 h 53329"/>
                <a:gd name="connsiteX4" fmla="*/ 0 w 53348"/>
                <a:gd name="connsiteY4" fmla="*/ 26665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5"/>
                  </a:moveTo>
                  <a:cubicBezTo>
                    <a:pt x="0" y="41431"/>
                    <a:pt x="11903" y="53329"/>
                    <a:pt x="26675" y="53329"/>
                  </a:cubicBezTo>
                  <a:cubicBezTo>
                    <a:pt x="41446" y="53329"/>
                    <a:pt x="53349" y="41431"/>
                    <a:pt x="53349" y="26665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AF81ABF7-F983-187C-5049-2B3E53F65A8B}"/>
                </a:ext>
              </a:extLst>
            </p:cNvPr>
            <p:cNvSpPr/>
            <p:nvPr/>
          </p:nvSpPr>
          <p:spPr>
            <a:xfrm>
              <a:off x="5822349" y="5953396"/>
              <a:ext cx="53348" cy="53329"/>
            </a:xfrm>
            <a:custGeom>
              <a:avLst/>
              <a:gdLst>
                <a:gd name="connsiteX0" fmla="*/ 0 w 53348"/>
                <a:gd name="connsiteY0" fmla="*/ 26665 h 53329"/>
                <a:gd name="connsiteX1" fmla="*/ 26675 w 53348"/>
                <a:gd name="connsiteY1" fmla="*/ 53329 h 53329"/>
                <a:gd name="connsiteX2" fmla="*/ 53349 w 53348"/>
                <a:gd name="connsiteY2" fmla="*/ 26665 h 53329"/>
                <a:gd name="connsiteX3" fmla="*/ 26675 w 53348"/>
                <a:gd name="connsiteY3" fmla="*/ 0 h 53329"/>
                <a:gd name="connsiteX4" fmla="*/ 0 w 53348"/>
                <a:gd name="connsiteY4" fmla="*/ 26665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5"/>
                  </a:moveTo>
                  <a:cubicBezTo>
                    <a:pt x="0" y="41431"/>
                    <a:pt x="11903" y="53329"/>
                    <a:pt x="26675" y="53329"/>
                  </a:cubicBezTo>
                  <a:cubicBezTo>
                    <a:pt x="41446" y="53329"/>
                    <a:pt x="53349" y="41431"/>
                    <a:pt x="53349" y="26665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3822DDA9-2646-0917-A772-080ED86A6E81}"/>
                </a:ext>
              </a:extLst>
            </p:cNvPr>
            <p:cNvSpPr/>
            <p:nvPr/>
          </p:nvSpPr>
          <p:spPr>
            <a:xfrm>
              <a:off x="5822349" y="6438807"/>
              <a:ext cx="53348" cy="53329"/>
            </a:xfrm>
            <a:custGeom>
              <a:avLst/>
              <a:gdLst>
                <a:gd name="connsiteX0" fmla="*/ 0 w 53348"/>
                <a:gd name="connsiteY0" fmla="*/ 26664 h 53329"/>
                <a:gd name="connsiteX1" fmla="*/ 26675 w 53348"/>
                <a:gd name="connsiteY1" fmla="*/ 53329 h 53329"/>
                <a:gd name="connsiteX2" fmla="*/ 53349 w 53348"/>
                <a:gd name="connsiteY2" fmla="*/ 26664 h 53329"/>
                <a:gd name="connsiteX3" fmla="*/ 26675 w 53348"/>
                <a:gd name="connsiteY3" fmla="*/ 0 h 53329"/>
                <a:gd name="connsiteX4" fmla="*/ 0 w 53348"/>
                <a:gd name="connsiteY4" fmla="*/ 26664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4"/>
                  </a:moveTo>
                  <a:cubicBezTo>
                    <a:pt x="0" y="41430"/>
                    <a:pt x="11903" y="53329"/>
                    <a:pt x="26675" y="53329"/>
                  </a:cubicBezTo>
                  <a:cubicBezTo>
                    <a:pt x="41446" y="53329"/>
                    <a:pt x="53349" y="41430"/>
                    <a:pt x="53349" y="26664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325EBDCF-DF11-52A9-7535-98EFAFFA0495}"/>
                </a:ext>
              </a:extLst>
            </p:cNvPr>
            <p:cNvSpPr/>
            <p:nvPr/>
          </p:nvSpPr>
          <p:spPr>
            <a:xfrm>
              <a:off x="5285994" y="388800"/>
              <a:ext cx="40155" cy="40140"/>
            </a:xfrm>
            <a:custGeom>
              <a:avLst/>
              <a:gdLst>
                <a:gd name="connsiteX0" fmla="*/ 0 w 40155"/>
                <a:gd name="connsiteY0" fmla="*/ 20070 h 40140"/>
                <a:gd name="connsiteX1" fmla="*/ 20077 w 40155"/>
                <a:gd name="connsiteY1" fmla="*/ 40140 h 40140"/>
                <a:gd name="connsiteX2" fmla="*/ 40155 w 40155"/>
                <a:gd name="connsiteY2" fmla="*/ 20070 h 40140"/>
                <a:gd name="connsiteX3" fmla="*/ 20077 w 40155"/>
                <a:gd name="connsiteY3" fmla="*/ 0 h 40140"/>
                <a:gd name="connsiteX4" fmla="*/ 0 w 40155"/>
                <a:gd name="connsiteY4" fmla="*/ 20070 h 4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55" h="40140">
                  <a:moveTo>
                    <a:pt x="0" y="20070"/>
                  </a:moveTo>
                  <a:cubicBezTo>
                    <a:pt x="0" y="31252"/>
                    <a:pt x="9035" y="40140"/>
                    <a:pt x="20077" y="40140"/>
                  </a:cubicBezTo>
                  <a:cubicBezTo>
                    <a:pt x="31120" y="40140"/>
                    <a:pt x="40155" y="31109"/>
                    <a:pt x="40155" y="20070"/>
                  </a:cubicBezTo>
                  <a:cubicBezTo>
                    <a:pt x="40155" y="9032"/>
                    <a:pt x="31120" y="0"/>
                    <a:pt x="20077" y="0"/>
                  </a:cubicBezTo>
                  <a:cubicBezTo>
                    <a:pt x="9035" y="0"/>
                    <a:pt x="0" y="9032"/>
                    <a:pt x="0" y="200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7EAC68A7-190F-0E47-F133-29CCE2AD2B84}"/>
                </a:ext>
              </a:extLst>
            </p:cNvPr>
            <p:cNvSpPr/>
            <p:nvPr/>
          </p:nvSpPr>
          <p:spPr>
            <a:xfrm>
              <a:off x="5285133" y="847116"/>
              <a:ext cx="41876" cy="41860"/>
            </a:xfrm>
            <a:custGeom>
              <a:avLst/>
              <a:gdLst>
                <a:gd name="connsiteX0" fmla="*/ 0 w 41876"/>
                <a:gd name="connsiteY0" fmla="*/ 20930 h 41860"/>
                <a:gd name="connsiteX1" fmla="*/ 20938 w 41876"/>
                <a:gd name="connsiteY1" fmla="*/ 41861 h 41860"/>
                <a:gd name="connsiteX2" fmla="*/ 41876 w 41876"/>
                <a:gd name="connsiteY2" fmla="*/ 20930 h 41860"/>
                <a:gd name="connsiteX3" fmla="*/ 20938 w 41876"/>
                <a:gd name="connsiteY3" fmla="*/ 0 h 41860"/>
                <a:gd name="connsiteX4" fmla="*/ 0 w 41876"/>
                <a:gd name="connsiteY4" fmla="*/ 20930 h 4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6" h="41860">
                  <a:moveTo>
                    <a:pt x="0" y="20930"/>
                  </a:moveTo>
                  <a:cubicBezTo>
                    <a:pt x="0" y="32542"/>
                    <a:pt x="9322" y="41861"/>
                    <a:pt x="20938" y="41861"/>
                  </a:cubicBezTo>
                  <a:cubicBezTo>
                    <a:pt x="32554" y="41861"/>
                    <a:pt x="41876" y="32542"/>
                    <a:pt x="41876" y="20930"/>
                  </a:cubicBezTo>
                  <a:cubicBezTo>
                    <a:pt x="41876" y="9318"/>
                    <a:pt x="32554" y="0"/>
                    <a:pt x="20938" y="0"/>
                  </a:cubicBezTo>
                  <a:cubicBezTo>
                    <a:pt x="9322" y="0"/>
                    <a:pt x="0" y="9318"/>
                    <a:pt x="0" y="2093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9DC99A3F-292A-D6AE-66C6-60596EEB6969}"/>
                </a:ext>
              </a:extLst>
            </p:cNvPr>
            <p:cNvSpPr/>
            <p:nvPr/>
          </p:nvSpPr>
          <p:spPr>
            <a:xfrm>
              <a:off x="5284416" y="1315898"/>
              <a:ext cx="43309" cy="43294"/>
            </a:xfrm>
            <a:custGeom>
              <a:avLst/>
              <a:gdLst>
                <a:gd name="connsiteX0" fmla="*/ 0 w 43309"/>
                <a:gd name="connsiteY0" fmla="*/ 21647 h 43294"/>
                <a:gd name="connsiteX1" fmla="*/ 21655 w 43309"/>
                <a:gd name="connsiteY1" fmla="*/ 43294 h 43294"/>
                <a:gd name="connsiteX2" fmla="*/ 43310 w 43309"/>
                <a:gd name="connsiteY2" fmla="*/ 21647 h 43294"/>
                <a:gd name="connsiteX3" fmla="*/ 21655 w 43309"/>
                <a:gd name="connsiteY3" fmla="*/ 0 h 43294"/>
                <a:gd name="connsiteX4" fmla="*/ 0 w 43309"/>
                <a:gd name="connsiteY4" fmla="*/ 21647 h 4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" h="43294">
                  <a:moveTo>
                    <a:pt x="0" y="21647"/>
                  </a:moveTo>
                  <a:cubicBezTo>
                    <a:pt x="0" y="33689"/>
                    <a:pt x="9752" y="43294"/>
                    <a:pt x="21655" y="43294"/>
                  </a:cubicBezTo>
                  <a:cubicBezTo>
                    <a:pt x="33558" y="43294"/>
                    <a:pt x="43310" y="33546"/>
                    <a:pt x="43310" y="21647"/>
                  </a:cubicBezTo>
                  <a:cubicBezTo>
                    <a:pt x="43310" y="9748"/>
                    <a:pt x="33558" y="0"/>
                    <a:pt x="21655" y="0"/>
                  </a:cubicBezTo>
                  <a:cubicBezTo>
                    <a:pt x="9752" y="0"/>
                    <a:pt x="0" y="9748"/>
                    <a:pt x="0" y="2164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F8993C83-8B68-20C5-6F1E-B0DBFD273777}"/>
                </a:ext>
              </a:extLst>
            </p:cNvPr>
            <p:cNvSpPr/>
            <p:nvPr/>
          </p:nvSpPr>
          <p:spPr>
            <a:xfrm>
              <a:off x="5283556" y="1850768"/>
              <a:ext cx="45030" cy="45014"/>
            </a:xfrm>
            <a:custGeom>
              <a:avLst/>
              <a:gdLst>
                <a:gd name="connsiteX0" fmla="*/ 0 w 45030"/>
                <a:gd name="connsiteY0" fmla="*/ 22507 h 45014"/>
                <a:gd name="connsiteX1" fmla="*/ 22515 w 45030"/>
                <a:gd name="connsiteY1" fmla="*/ 45015 h 45014"/>
                <a:gd name="connsiteX2" fmla="*/ 45031 w 45030"/>
                <a:gd name="connsiteY2" fmla="*/ 22507 h 45014"/>
                <a:gd name="connsiteX3" fmla="*/ 22515 w 45030"/>
                <a:gd name="connsiteY3" fmla="*/ 0 h 45014"/>
                <a:gd name="connsiteX4" fmla="*/ 0 w 45030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0" h="45014">
                  <a:moveTo>
                    <a:pt x="0" y="22507"/>
                  </a:moveTo>
                  <a:cubicBezTo>
                    <a:pt x="0" y="34979"/>
                    <a:pt x="10038" y="45015"/>
                    <a:pt x="22515" y="45015"/>
                  </a:cubicBezTo>
                  <a:cubicBezTo>
                    <a:pt x="34992" y="45015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5" y="0"/>
                  </a:cubicBezTo>
                  <a:cubicBezTo>
                    <a:pt x="10038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E933F551-3EBB-C662-C409-A7F62B235185}"/>
                </a:ext>
              </a:extLst>
            </p:cNvPr>
            <p:cNvSpPr/>
            <p:nvPr/>
          </p:nvSpPr>
          <p:spPr>
            <a:xfrm>
              <a:off x="5282839" y="2392662"/>
              <a:ext cx="46465" cy="46734"/>
            </a:xfrm>
            <a:custGeom>
              <a:avLst/>
              <a:gdLst>
                <a:gd name="connsiteX0" fmla="*/ 0 w 46465"/>
                <a:gd name="connsiteY0" fmla="*/ 23367 h 46734"/>
                <a:gd name="connsiteX1" fmla="*/ 23232 w 46465"/>
                <a:gd name="connsiteY1" fmla="*/ 46735 h 46734"/>
                <a:gd name="connsiteX2" fmla="*/ 46465 w 46465"/>
                <a:gd name="connsiteY2" fmla="*/ 23367 h 46734"/>
                <a:gd name="connsiteX3" fmla="*/ 23232 w 46465"/>
                <a:gd name="connsiteY3" fmla="*/ 0 h 46734"/>
                <a:gd name="connsiteX4" fmla="*/ 0 w 46465"/>
                <a:gd name="connsiteY4" fmla="*/ 23367 h 4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65" h="46734">
                  <a:moveTo>
                    <a:pt x="0" y="23367"/>
                  </a:moveTo>
                  <a:cubicBezTo>
                    <a:pt x="0" y="36270"/>
                    <a:pt x="10469" y="46735"/>
                    <a:pt x="23232" y="46735"/>
                  </a:cubicBezTo>
                  <a:cubicBezTo>
                    <a:pt x="35996" y="46735"/>
                    <a:pt x="46465" y="36270"/>
                    <a:pt x="46465" y="23367"/>
                  </a:cubicBezTo>
                  <a:cubicBezTo>
                    <a:pt x="46465" y="10465"/>
                    <a:pt x="35996" y="0"/>
                    <a:pt x="23232" y="0"/>
                  </a:cubicBezTo>
                  <a:cubicBezTo>
                    <a:pt x="10469" y="0"/>
                    <a:pt x="0" y="10465"/>
                    <a:pt x="0" y="2336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7D50D86-DE3E-DD71-D025-152FE90C1DAC}"/>
                </a:ext>
              </a:extLst>
            </p:cNvPr>
            <p:cNvSpPr/>
            <p:nvPr/>
          </p:nvSpPr>
          <p:spPr>
            <a:xfrm>
              <a:off x="5281978" y="2896710"/>
              <a:ext cx="48186" cy="48168"/>
            </a:xfrm>
            <a:custGeom>
              <a:avLst/>
              <a:gdLst>
                <a:gd name="connsiteX0" fmla="*/ 0 w 48186"/>
                <a:gd name="connsiteY0" fmla="*/ 24084 h 48168"/>
                <a:gd name="connsiteX1" fmla="*/ 24093 w 48186"/>
                <a:gd name="connsiteY1" fmla="*/ 48168 h 48168"/>
                <a:gd name="connsiteX2" fmla="*/ 48186 w 48186"/>
                <a:gd name="connsiteY2" fmla="*/ 24084 h 48168"/>
                <a:gd name="connsiteX3" fmla="*/ 24093 w 48186"/>
                <a:gd name="connsiteY3" fmla="*/ 0 h 48168"/>
                <a:gd name="connsiteX4" fmla="*/ 0 w 48186"/>
                <a:gd name="connsiteY4" fmla="*/ 24084 h 4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6" h="48168">
                  <a:moveTo>
                    <a:pt x="0" y="24084"/>
                  </a:moveTo>
                  <a:cubicBezTo>
                    <a:pt x="0" y="37417"/>
                    <a:pt x="10756" y="48168"/>
                    <a:pt x="24093" y="48168"/>
                  </a:cubicBezTo>
                  <a:cubicBezTo>
                    <a:pt x="37430" y="48168"/>
                    <a:pt x="48186" y="37417"/>
                    <a:pt x="48186" y="24084"/>
                  </a:cubicBezTo>
                  <a:cubicBezTo>
                    <a:pt x="48186" y="10752"/>
                    <a:pt x="37430" y="0"/>
                    <a:pt x="24093" y="0"/>
                  </a:cubicBezTo>
                  <a:cubicBezTo>
                    <a:pt x="10756" y="0"/>
                    <a:pt x="0" y="10752"/>
                    <a:pt x="0" y="240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7EB496C0-1038-1EDD-6D7A-90E7F37800AE}"/>
                </a:ext>
              </a:extLst>
            </p:cNvPr>
            <p:cNvSpPr/>
            <p:nvPr/>
          </p:nvSpPr>
          <p:spPr>
            <a:xfrm>
              <a:off x="5281118" y="3415237"/>
              <a:ext cx="49906" cy="49888"/>
            </a:xfrm>
            <a:custGeom>
              <a:avLst/>
              <a:gdLst>
                <a:gd name="connsiteX0" fmla="*/ 0 w 49906"/>
                <a:gd name="connsiteY0" fmla="*/ 24944 h 49888"/>
                <a:gd name="connsiteX1" fmla="*/ 24953 w 49906"/>
                <a:gd name="connsiteY1" fmla="*/ 49889 h 49888"/>
                <a:gd name="connsiteX2" fmla="*/ 49907 w 49906"/>
                <a:gd name="connsiteY2" fmla="*/ 24944 h 49888"/>
                <a:gd name="connsiteX3" fmla="*/ 24953 w 49906"/>
                <a:gd name="connsiteY3" fmla="*/ 0 h 49888"/>
                <a:gd name="connsiteX4" fmla="*/ 0 w 49906"/>
                <a:gd name="connsiteY4" fmla="*/ 24944 h 4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6" h="49888">
                  <a:moveTo>
                    <a:pt x="0" y="24944"/>
                  </a:moveTo>
                  <a:cubicBezTo>
                    <a:pt x="0" y="38707"/>
                    <a:pt x="11186" y="49889"/>
                    <a:pt x="24953" y="49889"/>
                  </a:cubicBezTo>
                  <a:cubicBezTo>
                    <a:pt x="38721" y="49889"/>
                    <a:pt x="49907" y="38707"/>
                    <a:pt x="49907" y="24944"/>
                  </a:cubicBezTo>
                  <a:cubicBezTo>
                    <a:pt x="49907" y="11182"/>
                    <a:pt x="38721" y="0"/>
                    <a:pt x="24953" y="0"/>
                  </a:cubicBezTo>
                  <a:cubicBezTo>
                    <a:pt x="11186" y="0"/>
                    <a:pt x="0" y="11182"/>
                    <a:pt x="0" y="2494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309CE73D-33A6-68AD-0868-B070F93E777F}"/>
                </a:ext>
              </a:extLst>
            </p:cNvPr>
            <p:cNvSpPr/>
            <p:nvPr/>
          </p:nvSpPr>
          <p:spPr>
            <a:xfrm>
              <a:off x="5280401" y="3933764"/>
              <a:ext cx="51340" cy="51322"/>
            </a:xfrm>
            <a:custGeom>
              <a:avLst/>
              <a:gdLst>
                <a:gd name="connsiteX0" fmla="*/ 0 w 51340"/>
                <a:gd name="connsiteY0" fmla="*/ 25661 h 51322"/>
                <a:gd name="connsiteX1" fmla="*/ 25670 w 51340"/>
                <a:gd name="connsiteY1" fmla="*/ 51322 h 51322"/>
                <a:gd name="connsiteX2" fmla="*/ 51341 w 51340"/>
                <a:gd name="connsiteY2" fmla="*/ 25661 h 51322"/>
                <a:gd name="connsiteX3" fmla="*/ 25670 w 51340"/>
                <a:gd name="connsiteY3" fmla="*/ 0 h 51322"/>
                <a:gd name="connsiteX4" fmla="*/ 0 w 51340"/>
                <a:gd name="connsiteY4" fmla="*/ 25661 h 5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40" h="51322">
                  <a:moveTo>
                    <a:pt x="0" y="25661"/>
                  </a:moveTo>
                  <a:cubicBezTo>
                    <a:pt x="0" y="39854"/>
                    <a:pt x="11473" y="51322"/>
                    <a:pt x="25670" y="51322"/>
                  </a:cubicBezTo>
                  <a:cubicBezTo>
                    <a:pt x="39868" y="51322"/>
                    <a:pt x="51341" y="39854"/>
                    <a:pt x="51341" y="25661"/>
                  </a:cubicBezTo>
                  <a:cubicBezTo>
                    <a:pt x="51341" y="11468"/>
                    <a:pt x="39868" y="0"/>
                    <a:pt x="25670" y="0"/>
                  </a:cubicBezTo>
                  <a:cubicBezTo>
                    <a:pt x="11473" y="0"/>
                    <a:pt x="0" y="11468"/>
                    <a:pt x="0" y="2566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83E5630C-127C-8085-387C-13C27F696CC3}"/>
                </a:ext>
              </a:extLst>
            </p:cNvPr>
            <p:cNvSpPr/>
            <p:nvPr/>
          </p:nvSpPr>
          <p:spPr>
            <a:xfrm>
              <a:off x="5279540" y="4452148"/>
              <a:ext cx="53061" cy="53042"/>
            </a:xfrm>
            <a:custGeom>
              <a:avLst/>
              <a:gdLst>
                <a:gd name="connsiteX0" fmla="*/ 0 w 53061"/>
                <a:gd name="connsiteY0" fmla="*/ 26521 h 53042"/>
                <a:gd name="connsiteX1" fmla="*/ 26531 w 53061"/>
                <a:gd name="connsiteY1" fmla="*/ 53043 h 53042"/>
                <a:gd name="connsiteX2" fmla="*/ 53062 w 53061"/>
                <a:gd name="connsiteY2" fmla="*/ 26521 h 53042"/>
                <a:gd name="connsiteX3" fmla="*/ 26531 w 53061"/>
                <a:gd name="connsiteY3" fmla="*/ 0 h 53042"/>
                <a:gd name="connsiteX4" fmla="*/ 0 w 53061"/>
                <a:gd name="connsiteY4" fmla="*/ 26521 h 5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1" h="53042">
                  <a:moveTo>
                    <a:pt x="0" y="26521"/>
                  </a:moveTo>
                  <a:cubicBezTo>
                    <a:pt x="0" y="41144"/>
                    <a:pt x="11903" y="53043"/>
                    <a:pt x="26531" y="53043"/>
                  </a:cubicBezTo>
                  <a:cubicBezTo>
                    <a:pt x="41159" y="53043"/>
                    <a:pt x="53062" y="41144"/>
                    <a:pt x="53062" y="26521"/>
                  </a:cubicBezTo>
                  <a:cubicBezTo>
                    <a:pt x="53062" y="11899"/>
                    <a:pt x="41159" y="0"/>
                    <a:pt x="26531" y="0"/>
                  </a:cubicBezTo>
                  <a:cubicBezTo>
                    <a:pt x="11903" y="0"/>
                    <a:pt x="0" y="11899"/>
                    <a:pt x="0" y="2652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02299245-C323-F714-C7DD-A2C6BE1EA01B}"/>
                </a:ext>
              </a:extLst>
            </p:cNvPr>
            <p:cNvSpPr/>
            <p:nvPr/>
          </p:nvSpPr>
          <p:spPr>
            <a:xfrm>
              <a:off x="5278823" y="4979133"/>
              <a:ext cx="54496" cy="54475"/>
            </a:xfrm>
            <a:custGeom>
              <a:avLst/>
              <a:gdLst>
                <a:gd name="connsiteX0" fmla="*/ 0 w 54496"/>
                <a:gd name="connsiteY0" fmla="*/ 27238 h 54475"/>
                <a:gd name="connsiteX1" fmla="*/ 27248 w 54496"/>
                <a:gd name="connsiteY1" fmla="*/ 54476 h 54475"/>
                <a:gd name="connsiteX2" fmla="*/ 54496 w 54496"/>
                <a:gd name="connsiteY2" fmla="*/ 27238 h 54475"/>
                <a:gd name="connsiteX3" fmla="*/ 27248 w 54496"/>
                <a:gd name="connsiteY3" fmla="*/ 0 h 54475"/>
                <a:gd name="connsiteX4" fmla="*/ 0 w 54496"/>
                <a:gd name="connsiteY4" fmla="*/ 27238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96" h="54475">
                  <a:moveTo>
                    <a:pt x="0" y="27238"/>
                  </a:moveTo>
                  <a:cubicBezTo>
                    <a:pt x="0" y="42290"/>
                    <a:pt x="12190" y="54476"/>
                    <a:pt x="27248" y="54476"/>
                  </a:cubicBezTo>
                  <a:cubicBezTo>
                    <a:pt x="42306" y="54476"/>
                    <a:pt x="54496" y="42290"/>
                    <a:pt x="54496" y="27238"/>
                  </a:cubicBezTo>
                  <a:cubicBezTo>
                    <a:pt x="54496" y="12186"/>
                    <a:pt x="42306" y="0"/>
                    <a:pt x="27248" y="0"/>
                  </a:cubicBezTo>
                  <a:cubicBezTo>
                    <a:pt x="12190" y="0"/>
                    <a:pt x="0" y="12186"/>
                    <a:pt x="0" y="2723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4971DD0A-1526-BA32-7BDC-40E7C84F6A6E}"/>
                </a:ext>
              </a:extLst>
            </p:cNvPr>
            <p:cNvSpPr/>
            <p:nvPr/>
          </p:nvSpPr>
          <p:spPr>
            <a:xfrm>
              <a:off x="5277963" y="5506118"/>
              <a:ext cx="56217" cy="56196"/>
            </a:xfrm>
            <a:custGeom>
              <a:avLst/>
              <a:gdLst>
                <a:gd name="connsiteX0" fmla="*/ 0 w 56217"/>
                <a:gd name="connsiteY0" fmla="*/ 28098 h 56196"/>
                <a:gd name="connsiteX1" fmla="*/ 28108 w 56217"/>
                <a:gd name="connsiteY1" fmla="*/ 56196 h 56196"/>
                <a:gd name="connsiteX2" fmla="*/ 56217 w 56217"/>
                <a:gd name="connsiteY2" fmla="*/ 28098 h 56196"/>
                <a:gd name="connsiteX3" fmla="*/ 28108 w 56217"/>
                <a:gd name="connsiteY3" fmla="*/ 0 h 56196"/>
                <a:gd name="connsiteX4" fmla="*/ 0 w 56217"/>
                <a:gd name="connsiteY4" fmla="*/ 28098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7" h="56196">
                  <a:moveTo>
                    <a:pt x="0" y="28098"/>
                  </a:moveTo>
                  <a:cubicBezTo>
                    <a:pt x="0" y="43581"/>
                    <a:pt x="12620" y="56196"/>
                    <a:pt x="28108" y="56196"/>
                  </a:cubicBezTo>
                  <a:cubicBezTo>
                    <a:pt x="43597" y="56196"/>
                    <a:pt x="56217" y="43581"/>
                    <a:pt x="56217" y="28098"/>
                  </a:cubicBezTo>
                  <a:cubicBezTo>
                    <a:pt x="56217" y="12615"/>
                    <a:pt x="43597" y="0"/>
                    <a:pt x="28108" y="0"/>
                  </a:cubicBezTo>
                  <a:cubicBezTo>
                    <a:pt x="12620" y="0"/>
                    <a:pt x="0" y="12615"/>
                    <a:pt x="0" y="280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2364B20D-3C37-F3FD-4E40-2F737867F277}"/>
                </a:ext>
              </a:extLst>
            </p:cNvPr>
            <p:cNvSpPr/>
            <p:nvPr/>
          </p:nvSpPr>
          <p:spPr>
            <a:xfrm>
              <a:off x="5277963" y="5951962"/>
              <a:ext cx="56217" cy="56196"/>
            </a:xfrm>
            <a:custGeom>
              <a:avLst/>
              <a:gdLst>
                <a:gd name="connsiteX0" fmla="*/ 0 w 56217"/>
                <a:gd name="connsiteY0" fmla="*/ 28099 h 56196"/>
                <a:gd name="connsiteX1" fmla="*/ 28108 w 56217"/>
                <a:gd name="connsiteY1" fmla="*/ 56197 h 56196"/>
                <a:gd name="connsiteX2" fmla="*/ 56217 w 56217"/>
                <a:gd name="connsiteY2" fmla="*/ 28099 h 56196"/>
                <a:gd name="connsiteX3" fmla="*/ 28108 w 56217"/>
                <a:gd name="connsiteY3" fmla="*/ 0 h 56196"/>
                <a:gd name="connsiteX4" fmla="*/ 0 w 56217"/>
                <a:gd name="connsiteY4" fmla="*/ 28099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7" h="56196">
                  <a:moveTo>
                    <a:pt x="0" y="28099"/>
                  </a:moveTo>
                  <a:cubicBezTo>
                    <a:pt x="0" y="43581"/>
                    <a:pt x="12620" y="56197"/>
                    <a:pt x="28108" y="56197"/>
                  </a:cubicBezTo>
                  <a:cubicBezTo>
                    <a:pt x="43597" y="56197"/>
                    <a:pt x="56217" y="43581"/>
                    <a:pt x="56217" y="28099"/>
                  </a:cubicBezTo>
                  <a:cubicBezTo>
                    <a:pt x="56217" y="12616"/>
                    <a:pt x="43597" y="0"/>
                    <a:pt x="28108" y="0"/>
                  </a:cubicBezTo>
                  <a:cubicBezTo>
                    <a:pt x="12620" y="0"/>
                    <a:pt x="0" y="12616"/>
                    <a:pt x="0" y="2809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705902F-0BB5-DC78-0441-2B87DECCF6AF}"/>
                </a:ext>
              </a:extLst>
            </p:cNvPr>
            <p:cNvSpPr/>
            <p:nvPr/>
          </p:nvSpPr>
          <p:spPr>
            <a:xfrm>
              <a:off x="5277963" y="6437374"/>
              <a:ext cx="56217" cy="56196"/>
            </a:xfrm>
            <a:custGeom>
              <a:avLst/>
              <a:gdLst>
                <a:gd name="connsiteX0" fmla="*/ 0 w 56217"/>
                <a:gd name="connsiteY0" fmla="*/ 28098 h 56196"/>
                <a:gd name="connsiteX1" fmla="*/ 28108 w 56217"/>
                <a:gd name="connsiteY1" fmla="*/ 56196 h 56196"/>
                <a:gd name="connsiteX2" fmla="*/ 56217 w 56217"/>
                <a:gd name="connsiteY2" fmla="*/ 28098 h 56196"/>
                <a:gd name="connsiteX3" fmla="*/ 28108 w 56217"/>
                <a:gd name="connsiteY3" fmla="*/ 0 h 56196"/>
                <a:gd name="connsiteX4" fmla="*/ 0 w 56217"/>
                <a:gd name="connsiteY4" fmla="*/ 28098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7" h="56196">
                  <a:moveTo>
                    <a:pt x="0" y="28098"/>
                  </a:moveTo>
                  <a:cubicBezTo>
                    <a:pt x="0" y="43581"/>
                    <a:pt x="12620" y="56196"/>
                    <a:pt x="28108" y="56196"/>
                  </a:cubicBezTo>
                  <a:cubicBezTo>
                    <a:pt x="43597" y="56196"/>
                    <a:pt x="56217" y="43581"/>
                    <a:pt x="56217" y="28098"/>
                  </a:cubicBezTo>
                  <a:cubicBezTo>
                    <a:pt x="56217" y="12616"/>
                    <a:pt x="43597" y="0"/>
                    <a:pt x="28108" y="0"/>
                  </a:cubicBezTo>
                  <a:cubicBezTo>
                    <a:pt x="12620" y="0"/>
                    <a:pt x="0" y="12616"/>
                    <a:pt x="0" y="280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DEB13384-B774-D89B-1A97-F3483E91370F}"/>
                </a:ext>
              </a:extLst>
            </p:cNvPr>
            <p:cNvSpPr/>
            <p:nvPr/>
          </p:nvSpPr>
          <p:spPr>
            <a:xfrm>
              <a:off x="4195501" y="384212"/>
              <a:ext cx="49332" cy="49315"/>
            </a:xfrm>
            <a:custGeom>
              <a:avLst/>
              <a:gdLst>
                <a:gd name="connsiteX0" fmla="*/ 0 w 49332"/>
                <a:gd name="connsiteY0" fmla="*/ 24658 h 49315"/>
                <a:gd name="connsiteX1" fmla="*/ 24666 w 49332"/>
                <a:gd name="connsiteY1" fmla="*/ 49315 h 49315"/>
                <a:gd name="connsiteX2" fmla="*/ 49333 w 49332"/>
                <a:gd name="connsiteY2" fmla="*/ 24658 h 49315"/>
                <a:gd name="connsiteX3" fmla="*/ 24666 w 49332"/>
                <a:gd name="connsiteY3" fmla="*/ 0 h 49315"/>
                <a:gd name="connsiteX4" fmla="*/ 0 w 49332"/>
                <a:gd name="connsiteY4" fmla="*/ 24658 h 4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32" h="49315">
                  <a:moveTo>
                    <a:pt x="0" y="24658"/>
                  </a:moveTo>
                  <a:cubicBezTo>
                    <a:pt x="0" y="38277"/>
                    <a:pt x="11042" y="49315"/>
                    <a:pt x="24666" y="49315"/>
                  </a:cubicBezTo>
                  <a:cubicBezTo>
                    <a:pt x="38290" y="49315"/>
                    <a:pt x="49333" y="38277"/>
                    <a:pt x="49333" y="24658"/>
                  </a:cubicBezTo>
                  <a:cubicBezTo>
                    <a:pt x="49333" y="11039"/>
                    <a:pt x="38290" y="0"/>
                    <a:pt x="24666" y="0"/>
                  </a:cubicBezTo>
                  <a:cubicBezTo>
                    <a:pt x="11042" y="0"/>
                    <a:pt x="0" y="11039"/>
                    <a:pt x="0" y="246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014ED24D-13EE-AE42-97A2-5810C4F6DB6B}"/>
                </a:ext>
              </a:extLst>
            </p:cNvPr>
            <p:cNvSpPr/>
            <p:nvPr/>
          </p:nvSpPr>
          <p:spPr>
            <a:xfrm>
              <a:off x="4194783" y="842815"/>
              <a:ext cx="50480" cy="50462"/>
            </a:xfrm>
            <a:custGeom>
              <a:avLst/>
              <a:gdLst>
                <a:gd name="connsiteX0" fmla="*/ 0 w 50480"/>
                <a:gd name="connsiteY0" fmla="*/ 25231 h 50462"/>
                <a:gd name="connsiteX1" fmla="*/ 25240 w 50480"/>
                <a:gd name="connsiteY1" fmla="*/ 50462 h 50462"/>
                <a:gd name="connsiteX2" fmla="*/ 50480 w 50480"/>
                <a:gd name="connsiteY2" fmla="*/ 25231 h 50462"/>
                <a:gd name="connsiteX3" fmla="*/ 25240 w 50480"/>
                <a:gd name="connsiteY3" fmla="*/ 0 h 50462"/>
                <a:gd name="connsiteX4" fmla="*/ 0 w 50480"/>
                <a:gd name="connsiteY4" fmla="*/ 25231 h 5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2">
                  <a:moveTo>
                    <a:pt x="0" y="25231"/>
                  </a:moveTo>
                  <a:cubicBezTo>
                    <a:pt x="0" y="39137"/>
                    <a:pt x="11330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30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8A3E2DD9-4450-71CC-9AE9-4887AC64B558}"/>
                </a:ext>
              </a:extLst>
            </p:cNvPr>
            <p:cNvSpPr/>
            <p:nvPr/>
          </p:nvSpPr>
          <p:spPr>
            <a:xfrm>
              <a:off x="4194210" y="1311597"/>
              <a:ext cx="51914" cy="51895"/>
            </a:xfrm>
            <a:custGeom>
              <a:avLst/>
              <a:gdLst>
                <a:gd name="connsiteX0" fmla="*/ 0 w 51914"/>
                <a:gd name="connsiteY0" fmla="*/ 25948 h 51895"/>
                <a:gd name="connsiteX1" fmla="*/ 25957 w 51914"/>
                <a:gd name="connsiteY1" fmla="*/ 51896 h 51895"/>
                <a:gd name="connsiteX2" fmla="*/ 51915 w 51914"/>
                <a:gd name="connsiteY2" fmla="*/ 25948 h 51895"/>
                <a:gd name="connsiteX3" fmla="*/ 25957 w 51914"/>
                <a:gd name="connsiteY3" fmla="*/ 0 h 51895"/>
                <a:gd name="connsiteX4" fmla="*/ 0 w 51914"/>
                <a:gd name="connsiteY4" fmla="*/ 25948 h 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14" h="51895">
                  <a:moveTo>
                    <a:pt x="0" y="25948"/>
                  </a:moveTo>
                  <a:cubicBezTo>
                    <a:pt x="0" y="40284"/>
                    <a:pt x="11616" y="51896"/>
                    <a:pt x="25957" y="51896"/>
                  </a:cubicBezTo>
                  <a:cubicBezTo>
                    <a:pt x="40298" y="51896"/>
                    <a:pt x="51915" y="40284"/>
                    <a:pt x="51915" y="25948"/>
                  </a:cubicBezTo>
                  <a:cubicBezTo>
                    <a:pt x="51915" y="11612"/>
                    <a:pt x="40298" y="0"/>
                    <a:pt x="25957" y="0"/>
                  </a:cubicBezTo>
                  <a:cubicBezTo>
                    <a:pt x="11616" y="0"/>
                    <a:pt x="0" y="11612"/>
                    <a:pt x="0" y="2594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D66D244A-2880-A1D0-BBCB-6760D220DCC7}"/>
                </a:ext>
              </a:extLst>
            </p:cNvPr>
            <p:cNvSpPr/>
            <p:nvPr/>
          </p:nvSpPr>
          <p:spPr>
            <a:xfrm>
              <a:off x="3650254" y="381919"/>
              <a:ext cx="53922" cy="53902"/>
            </a:xfrm>
            <a:custGeom>
              <a:avLst/>
              <a:gdLst>
                <a:gd name="connsiteX0" fmla="*/ 0 w 53922"/>
                <a:gd name="connsiteY0" fmla="*/ 26951 h 53902"/>
                <a:gd name="connsiteX1" fmla="*/ 26961 w 53922"/>
                <a:gd name="connsiteY1" fmla="*/ 53903 h 53902"/>
                <a:gd name="connsiteX2" fmla="*/ 53922 w 53922"/>
                <a:gd name="connsiteY2" fmla="*/ 26951 h 53902"/>
                <a:gd name="connsiteX3" fmla="*/ 26961 w 53922"/>
                <a:gd name="connsiteY3" fmla="*/ 0 h 53902"/>
                <a:gd name="connsiteX4" fmla="*/ 0 w 53922"/>
                <a:gd name="connsiteY4" fmla="*/ 26951 h 5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22" h="53902">
                  <a:moveTo>
                    <a:pt x="0" y="26951"/>
                  </a:moveTo>
                  <a:cubicBezTo>
                    <a:pt x="0" y="41861"/>
                    <a:pt x="12047" y="53903"/>
                    <a:pt x="26961" y="53903"/>
                  </a:cubicBezTo>
                  <a:cubicBezTo>
                    <a:pt x="41876" y="53903"/>
                    <a:pt x="53922" y="41861"/>
                    <a:pt x="53922" y="26951"/>
                  </a:cubicBezTo>
                  <a:cubicBezTo>
                    <a:pt x="53922" y="12042"/>
                    <a:pt x="41876" y="0"/>
                    <a:pt x="26961" y="0"/>
                  </a:cubicBezTo>
                  <a:cubicBezTo>
                    <a:pt x="12047" y="0"/>
                    <a:pt x="0" y="12042"/>
                    <a:pt x="0" y="2695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5D2437C3-5507-F783-2CBB-1600DFCCE51E}"/>
                </a:ext>
              </a:extLst>
            </p:cNvPr>
            <p:cNvSpPr/>
            <p:nvPr/>
          </p:nvSpPr>
          <p:spPr>
            <a:xfrm>
              <a:off x="3649680" y="840522"/>
              <a:ext cx="55069" cy="55049"/>
            </a:xfrm>
            <a:custGeom>
              <a:avLst/>
              <a:gdLst>
                <a:gd name="connsiteX0" fmla="*/ 0 w 55069"/>
                <a:gd name="connsiteY0" fmla="*/ 27525 h 55049"/>
                <a:gd name="connsiteX1" fmla="*/ 27535 w 55069"/>
                <a:gd name="connsiteY1" fmla="*/ 55050 h 55049"/>
                <a:gd name="connsiteX2" fmla="*/ 55070 w 55069"/>
                <a:gd name="connsiteY2" fmla="*/ 27525 h 55049"/>
                <a:gd name="connsiteX3" fmla="*/ 27535 w 55069"/>
                <a:gd name="connsiteY3" fmla="*/ 0 h 55049"/>
                <a:gd name="connsiteX4" fmla="*/ 0 w 55069"/>
                <a:gd name="connsiteY4" fmla="*/ 27525 h 5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69" h="55049">
                  <a:moveTo>
                    <a:pt x="0" y="27525"/>
                  </a:moveTo>
                  <a:cubicBezTo>
                    <a:pt x="0" y="42721"/>
                    <a:pt x="12333" y="55050"/>
                    <a:pt x="27535" y="55050"/>
                  </a:cubicBezTo>
                  <a:cubicBezTo>
                    <a:pt x="42736" y="55050"/>
                    <a:pt x="55070" y="42721"/>
                    <a:pt x="55070" y="27525"/>
                  </a:cubicBezTo>
                  <a:cubicBezTo>
                    <a:pt x="55070" y="12329"/>
                    <a:pt x="42736" y="0"/>
                    <a:pt x="27535" y="0"/>
                  </a:cubicBezTo>
                  <a:cubicBezTo>
                    <a:pt x="12333" y="0"/>
                    <a:pt x="0" y="12329"/>
                    <a:pt x="0" y="275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152970D8-2E83-6B46-C75A-0DCA9DA044A4}"/>
                </a:ext>
              </a:extLst>
            </p:cNvPr>
            <p:cNvSpPr/>
            <p:nvPr/>
          </p:nvSpPr>
          <p:spPr>
            <a:xfrm>
              <a:off x="3649107" y="1309590"/>
              <a:ext cx="55930" cy="55909"/>
            </a:xfrm>
            <a:custGeom>
              <a:avLst/>
              <a:gdLst>
                <a:gd name="connsiteX0" fmla="*/ 0 w 55930"/>
                <a:gd name="connsiteY0" fmla="*/ 27955 h 55909"/>
                <a:gd name="connsiteX1" fmla="*/ 27965 w 55930"/>
                <a:gd name="connsiteY1" fmla="*/ 55910 h 55909"/>
                <a:gd name="connsiteX2" fmla="*/ 55930 w 55930"/>
                <a:gd name="connsiteY2" fmla="*/ 27955 h 55909"/>
                <a:gd name="connsiteX3" fmla="*/ 27965 w 55930"/>
                <a:gd name="connsiteY3" fmla="*/ 0 h 55909"/>
                <a:gd name="connsiteX4" fmla="*/ 0 w 55930"/>
                <a:gd name="connsiteY4" fmla="*/ 27955 h 5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30" h="55909">
                  <a:moveTo>
                    <a:pt x="0" y="27955"/>
                  </a:moveTo>
                  <a:cubicBezTo>
                    <a:pt x="0" y="43438"/>
                    <a:pt x="12477" y="55910"/>
                    <a:pt x="27965" y="55910"/>
                  </a:cubicBezTo>
                  <a:cubicBezTo>
                    <a:pt x="43454" y="55910"/>
                    <a:pt x="55930" y="43438"/>
                    <a:pt x="55930" y="27955"/>
                  </a:cubicBezTo>
                  <a:cubicBezTo>
                    <a:pt x="55930" y="12472"/>
                    <a:pt x="43454" y="0"/>
                    <a:pt x="27965" y="0"/>
                  </a:cubicBezTo>
                  <a:cubicBezTo>
                    <a:pt x="12477" y="0"/>
                    <a:pt x="0" y="12472"/>
                    <a:pt x="0" y="2795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70CE3CFA-C8F9-3CEF-3898-7159801CAD32}"/>
                </a:ext>
              </a:extLst>
            </p:cNvPr>
            <p:cNvSpPr/>
            <p:nvPr/>
          </p:nvSpPr>
          <p:spPr>
            <a:xfrm>
              <a:off x="3105007" y="379625"/>
              <a:ext cx="58511" cy="58490"/>
            </a:xfrm>
            <a:custGeom>
              <a:avLst/>
              <a:gdLst>
                <a:gd name="connsiteX0" fmla="*/ 0 w 58511"/>
                <a:gd name="connsiteY0" fmla="*/ 29245 h 58490"/>
                <a:gd name="connsiteX1" fmla="*/ 29256 w 58511"/>
                <a:gd name="connsiteY1" fmla="*/ 58490 h 58490"/>
                <a:gd name="connsiteX2" fmla="*/ 58511 w 58511"/>
                <a:gd name="connsiteY2" fmla="*/ 29245 h 58490"/>
                <a:gd name="connsiteX3" fmla="*/ 29256 w 58511"/>
                <a:gd name="connsiteY3" fmla="*/ 0 h 58490"/>
                <a:gd name="connsiteX4" fmla="*/ 0 w 58511"/>
                <a:gd name="connsiteY4" fmla="*/ 29245 h 5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11" h="58490">
                  <a:moveTo>
                    <a:pt x="0" y="29245"/>
                  </a:moveTo>
                  <a:cubicBezTo>
                    <a:pt x="0" y="45445"/>
                    <a:pt x="13050" y="58490"/>
                    <a:pt x="29256" y="58490"/>
                  </a:cubicBezTo>
                  <a:cubicBezTo>
                    <a:pt x="45461" y="58490"/>
                    <a:pt x="58511" y="45445"/>
                    <a:pt x="58511" y="29245"/>
                  </a:cubicBezTo>
                  <a:cubicBezTo>
                    <a:pt x="58511" y="13046"/>
                    <a:pt x="45461" y="0"/>
                    <a:pt x="29256" y="0"/>
                  </a:cubicBezTo>
                  <a:cubicBezTo>
                    <a:pt x="13050" y="0"/>
                    <a:pt x="0" y="13046"/>
                    <a:pt x="0" y="2924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8E1D339-0C4B-B816-DC94-C33E20EC9491}"/>
                </a:ext>
              </a:extLst>
            </p:cNvPr>
            <p:cNvSpPr/>
            <p:nvPr/>
          </p:nvSpPr>
          <p:spPr>
            <a:xfrm>
              <a:off x="3104577" y="838371"/>
              <a:ext cx="59371" cy="59350"/>
            </a:xfrm>
            <a:custGeom>
              <a:avLst/>
              <a:gdLst>
                <a:gd name="connsiteX0" fmla="*/ 0 w 59371"/>
                <a:gd name="connsiteY0" fmla="*/ 29675 h 59350"/>
                <a:gd name="connsiteX1" fmla="*/ 29686 w 59371"/>
                <a:gd name="connsiteY1" fmla="*/ 59350 h 59350"/>
                <a:gd name="connsiteX2" fmla="*/ 59372 w 59371"/>
                <a:gd name="connsiteY2" fmla="*/ 29675 h 59350"/>
                <a:gd name="connsiteX3" fmla="*/ 29686 w 59371"/>
                <a:gd name="connsiteY3" fmla="*/ 0 h 59350"/>
                <a:gd name="connsiteX4" fmla="*/ 0 w 59371"/>
                <a:gd name="connsiteY4" fmla="*/ 29675 h 5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1" h="59350">
                  <a:moveTo>
                    <a:pt x="0" y="29675"/>
                  </a:moveTo>
                  <a:cubicBezTo>
                    <a:pt x="0" y="46018"/>
                    <a:pt x="13337" y="59350"/>
                    <a:pt x="29686" y="59350"/>
                  </a:cubicBezTo>
                  <a:cubicBezTo>
                    <a:pt x="46035" y="59350"/>
                    <a:pt x="59372" y="46018"/>
                    <a:pt x="59372" y="29675"/>
                  </a:cubicBezTo>
                  <a:cubicBezTo>
                    <a:pt x="59372" y="13332"/>
                    <a:pt x="46035" y="0"/>
                    <a:pt x="29686" y="0"/>
                  </a:cubicBezTo>
                  <a:cubicBezTo>
                    <a:pt x="13337" y="0"/>
                    <a:pt x="0" y="13332"/>
                    <a:pt x="0" y="2967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DFDC7133-483C-04CD-7675-10AD96A4236B}"/>
                </a:ext>
              </a:extLst>
            </p:cNvPr>
            <p:cNvSpPr/>
            <p:nvPr/>
          </p:nvSpPr>
          <p:spPr>
            <a:xfrm>
              <a:off x="3104147" y="1307440"/>
              <a:ext cx="60232" cy="60210"/>
            </a:xfrm>
            <a:custGeom>
              <a:avLst/>
              <a:gdLst>
                <a:gd name="connsiteX0" fmla="*/ 0 w 60232"/>
                <a:gd name="connsiteY0" fmla="*/ 30105 h 60210"/>
                <a:gd name="connsiteX1" fmla="*/ 30116 w 60232"/>
                <a:gd name="connsiteY1" fmla="*/ 60210 h 60210"/>
                <a:gd name="connsiteX2" fmla="*/ 60233 w 60232"/>
                <a:gd name="connsiteY2" fmla="*/ 30105 h 60210"/>
                <a:gd name="connsiteX3" fmla="*/ 30116 w 60232"/>
                <a:gd name="connsiteY3" fmla="*/ 0 h 60210"/>
                <a:gd name="connsiteX4" fmla="*/ 0 w 60232"/>
                <a:gd name="connsiteY4" fmla="*/ 30105 h 6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32" h="60210">
                  <a:moveTo>
                    <a:pt x="0" y="30105"/>
                  </a:moveTo>
                  <a:cubicBezTo>
                    <a:pt x="0" y="46735"/>
                    <a:pt x="13481" y="60210"/>
                    <a:pt x="30116" y="60210"/>
                  </a:cubicBezTo>
                  <a:cubicBezTo>
                    <a:pt x="46752" y="60210"/>
                    <a:pt x="60233" y="46735"/>
                    <a:pt x="60233" y="30105"/>
                  </a:cubicBezTo>
                  <a:cubicBezTo>
                    <a:pt x="60233" y="13476"/>
                    <a:pt x="46752" y="0"/>
                    <a:pt x="30116" y="0"/>
                  </a:cubicBezTo>
                  <a:cubicBezTo>
                    <a:pt x="13481" y="0"/>
                    <a:pt x="0" y="13476"/>
                    <a:pt x="0" y="3010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868851C4-BC8A-5905-E604-0A296E3A5380}"/>
                </a:ext>
              </a:extLst>
            </p:cNvPr>
            <p:cNvSpPr/>
            <p:nvPr/>
          </p:nvSpPr>
          <p:spPr>
            <a:xfrm>
              <a:off x="2559761" y="377331"/>
              <a:ext cx="63100" cy="63077"/>
            </a:xfrm>
            <a:custGeom>
              <a:avLst/>
              <a:gdLst>
                <a:gd name="connsiteX0" fmla="*/ 0 w 63100"/>
                <a:gd name="connsiteY0" fmla="*/ 31539 h 63077"/>
                <a:gd name="connsiteX1" fmla="*/ 31550 w 63100"/>
                <a:gd name="connsiteY1" fmla="*/ 63078 h 63077"/>
                <a:gd name="connsiteX2" fmla="*/ 63101 w 63100"/>
                <a:gd name="connsiteY2" fmla="*/ 31539 h 63077"/>
                <a:gd name="connsiteX3" fmla="*/ 31550 w 63100"/>
                <a:gd name="connsiteY3" fmla="*/ 0 h 63077"/>
                <a:gd name="connsiteX4" fmla="*/ 0 w 63100"/>
                <a:gd name="connsiteY4" fmla="*/ 31539 h 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00" h="63077">
                  <a:moveTo>
                    <a:pt x="0" y="31539"/>
                  </a:moveTo>
                  <a:cubicBezTo>
                    <a:pt x="0" y="48885"/>
                    <a:pt x="14054" y="63078"/>
                    <a:pt x="31550" y="63078"/>
                  </a:cubicBezTo>
                  <a:cubicBezTo>
                    <a:pt x="49046" y="63078"/>
                    <a:pt x="63101" y="49029"/>
                    <a:pt x="63101" y="31539"/>
                  </a:cubicBezTo>
                  <a:cubicBezTo>
                    <a:pt x="63101" y="14049"/>
                    <a:pt x="49046" y="0"/>
                    <a:pt x="31550" y="0"/>
                  </a:cubicBezTo>
                  <a:cubicBezTo>
                    <a:pt x="14054" y="0"/>
                    <a:pt x="0" y="14049"/>
                    <a:pt x="0" y="3153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D2923491-1879-40AB-B87A-E6C277A4454B}"/>
                </a:ext>
              </a:extLst>
            </p:cNvPr>
            <p:cNvSpPr/>
            <p:nvPr/>
          </p:nvSpPr>
          <p:spPr>
            <a:xfrm>
              <a:off x="2559331" y="836221"/>
              <a:ext cx="63674" cy="63651"/>
            </a:xfrm>
            <a:custGeom>
              <a:avLst/>
              <a:gdLst>
                <a:gd name="connsiteX0" fmla="*/ 0 w 63674"/>
                <a:gd name="connsiteY0" fmla="*/ 31826 h 63651"/>
                <a:gd name="connsiteX1" fmla="*/ 31837 w 63674"/>
                <a:gd name="connsiteY1" fmla="*/ 63651 h 63651"/>
                <a:gd name="connsiteX2" fmla="*/ 63674 w 63674"/>
                <a:gd name="connsiteY2" fmla="*/ 31826 h 63651"/>
                <a:gd name="connsiteX3" fmla="*/ 31837 w 63674"/>
                <a:gd name="connsiteY3" fmla="*/ 0 h 63651"/>
                <a:gd name="connsiteX4" fmla="*/ 0 w 63674"/>
                <a:gd name="connsiteY4" fmla="*/ 31826 h 6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74" h="63651">
                  <a:moveTo>
                    <a:pt x="0" y="31826"/>
                  </a:moveTo>
                  <a:cubicBezTo>
                    <a:pt x="0" y="49459"/>
                    <a:pt x="14197" y="63651"/>
                    <a:pt x="31837" y="63651"/>
                  </a:cubicBezTo>
                  <a:cubicBezTo>
                    <a:pt x="49477" y="63651"/>
                    <a:pt x="63674" y="49459"/>
                    <a:pt x="63674" y="31826"/>
                  </a:cubicBezTo>
                  <a:cubicBezTo>
                    <a:pt x="63674" y="14192"/>
                    <a:pt x="49477" y="0"/>
                    <a:pt x="31837" y="0"/>
                  </a:cubicBezTo>
                  <a:cubicBezTo>
                    <a:pt x="14197" y="0"/>
                    <a:pt x="0" y="14192"/>
                    <a:pt x="0" y="318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1566084-D38C-9FB3-F29F-10771349D36D}"/>
                </a:ext>
              </a:extLst>
            </p:cNvPr>
            <p:cNvSpPr/>
            <p:nvPr/>
          </p:nvSpPr>
          <p:spPr>
            <a:xfrm>
              <a:off x="2559044" y="1305433"/>
              <a:ext cx="64247" cy="64224"/>
            </a:xfrm>
            <a:custGeom>
              <a:avLst/>
              <a:gdLst>
                <a:gd name="connsiteX0" fmla="*/ 0 w 64247"/>
                <a:gd name="connsiteY0" fmla="*/ 32112 h 64224"/>
                <a:gd name="connsiteX1" fmla="*/ 32124 w 64247"/>
                <a:gd name="connsiteY1" fmla="*/ 64224 h 64224"/>
                <a:gd name="connsiteX2" fmla="*/ 64248 w 64247"/>
                <a:gd name="connsiteY2" fmla="*/ 32112 h 64224"/>
                <a:gd name="connsiteX3" fmla="*/ 32124 w 64247"/>
                <a:gd name="connsiteY3" fmla="*/ 0 h 64224"/>
                <a:gd name="connsiteX4" fmla="*/ 0 w 64247"/>
                <a:gd name="connsiteY4" fmla="*/ 32112 h 6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47" h="64224">
                  <a:moveTo>
                    <a:pt x="0" y="32112"/>
                  </a:moveTo>
                  <a:cubicBezTo>
                    <a:pt x="0" y="49889"/>
                    <a:pt x="14341" y="64224"/>
                    <a:pt x="32124" y="64224"/>
                  </a:cubicBezTo>
                  <a:cubicBezTo>
                    <a:pt x="49907" y="64224"/>
                    <a:pt x="64248" y="49889"/>
                    <a:pt x="64248" y="32112"/>
                  </a:cubicBezTo>
                  <a:cubicBezTo>
                    <a:pt x="64248" y="14336"/>
                    <a:pt x="49907" y="0"/>
                    <a:pt x="32124" y="0"/>
                  </a:cubicBezTo>
                  <a:cubicBezTo>
                    <a:pt x="14341" y="0"/>
                    <a:pt x="0" y="14479"/>
                    <a:pt x="0" y="3211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574650C-8041-1F7C-9DBA-A566383BCC4E}"/>
                </a:ext>
              </a:extLst>
            </p:cNvPr>
            <p:cNvSpPr/>
            <p:nvPr/>
          </p:nvSpPr>
          <p:spPr>
            <a:xfrm>
              <a:off x="1469268" y="372887"/>
              <a:ext cx="71992" cy="71965"/>
            </a:xfrm>
            <a:custGeom>
              <a:avLst/>
              <a:gdLst>
                <a:gd name="connsiteX0" fmla="*/ 0 w 71992"/>
                <a:gd name="connsiteY0" fmla="*/ 35983 h 71965"/>
                <a:gd name="connsiteX1" fmla="*/ 35996 w 71992"/>
                <a:gd name="connsiteY1" fmla="*/ 71966 h 71965"/>
                <a:gd name="connsiteX2" fmla="*/ 71992 w 71992"/>
                <a:gd name="connsiteY2" fmla="*/ 35983 h 71965"/>
                <a:gd name="connsiteX3" fmla="*/ 35996 w 71992"/>
                <a:gd name="connsiteY3" fmla="*/ 0 h 71965"/>
                <a:gd name="connsiteX4" fmla="*/ 0 w 71992"/>
                <a:gd name="connsiteY4" fmla="*/ 35983 h 7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2" h="71965">
                  <a:moveTo>
                    <a:pt x="0" y="35983"/>
                  </a:moveTo>
                  <a:cubicBezTo>
                    <a:pt x="0" y="55910"/>
                    <a:pt x="16062" y="71966"/>
                    <a:pt x="35996" y="71966"/>
                  </a:cubicBezTo>
                  <a:cubicBezTo>
                    <a:pt x="55930" y="71966"/>
                    <a:pt x="71992" y="55910"/>
                    <a:pt x="71992" y="35983"/>
                  </a:cubicBezTo>
                  <a:cubicBezTo>
                    <a:pt x="71992" y="16056"/>
                    <a:pt x="55930" y="0"/>
                    <a:pt x="35996" y="0"/>
                  </a:cubicBezTo>
                  <a:cubicBezTo>
                    <a:pt x="16062" y="0"/>
                    <a:pt x="0" y="16056"/>
                    <a:pt x="0" y="359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79DACAAD-DF99-9858-F836-8D645795014D}"/>
                </a:ext>
              </a:extLst>
            </p:cNvPr>
            <p:cNvSpPr/>
            <p:nvPr/>
          </p:nvSpPr>
          <p:spPr>
            <a:xfrm>
              <a:off x="1469124" y="831920"/>
              <a:ext cx="72278" cy="72252"/>
            </a:xfrm>
            <a:custGeom>
              <a:avLst/>
              <a:gdLst>
                <a:gd name="connsiteX0" fmla="*/ 0 w 72278"/>
                <a:gd name="connsiteY0" fmla="*/ 36126 h 72252"/>
                <a:gd name="connsiteX1" fmla="*/ 36139 w 72278"/>
                <a:gd name="connsiteY1" fmla="*/ 72253 h 72252"/>
                <a:gd name="connsiteX2" fmla="*/ 72279 w 72278"/>
                <a:gd name="connsiteY2" fmla="*/ 36126 h 72252"/>
                <a:gd name="connsiteX3" fmla="*/ 36139 w 72278"/>
                <a:gd name="connsiteY3" fmla="*/ 0 h 72252"/>
                <a:gd name="connsiteX4" fmla="*/ 0 w 72278"/>
                <a:gd name="connsiteY4" fmla="*/ 36126 h 7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78" h="72252">
                  <a:moveTo>
                    <a:pt x="0" y="36126"/>
                  </a:moveTo>
                  <a:cubicBezTo>
                    <a:pt x="0" y="56053"/>
                    <a:pt x="16205" y="72253"/>
                    <a:pt x="36139" y="72253"/>
                  </a:cubicBezTo>
                  <a:cubicBezTo>
                    <a:pt x="56074" y="72253"/>
                    <a:pt x="72279" y="56053"/>
                    <a:pt x="72279" y="36126"/>
                  </a:cubicBezTo>
                  <a:cubicBezTo>
                    <a:pt x="72279" y="16200"/>
                    <a:pt x="56074" y="0"/>
                    <a:pt x="36139" y="0"/>
                  </a:cubicBezTo>
                  <a:cubicBezTo>
                    <a:pt x="16205" y="0"/>
                    <a:pt x="0" y="16200"/>
                    <a:pt x="0" y="361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12712208-8332-5D1E-50DB-EC75D86A2D39}"/>
                </a:ext>
              </a:extLst>
            </p:cNvPr>
            <p:cNvSpPr/>
            <p:nvPr/>
          </p:nvSpPr>
          <p:spPr>
            <a:xfrm>
              <a:off x="1468837" y="1301132"/>
              <a:ext cx="72852" cy="72826"/>
            </a:xfrm>
            <a:custGeom>
              <a:avLst/>
              <a:gdLst>
                <a:gd name="connsiteX0" fmla="*/ 0 w 72852"/>
                <a:gd name="connsiteY0" fmla="*/ 36413 h 72826"/>
                <a:gd name="connsiteX1" fmla="*/ 36426 w 72852"/>
                <a:gd name="connsiteY1" fmla="*/ 72826 h 72826"/>
                <a:gd name="connsiteX2" fmla="*/ 72852 w 72852"/>
                <a:gd name="connsiteY2" fmla="*/ 36413 h 72826"/>
                <a:gd name="connsiteX3" fmla="*/ 36426 w 72852"/>
                <a:gd name="connsiteY3" fmla="*/ 0 h 72826"/>
                <a:gd name="connsiteX4" fmla="*/ 0 w 72852"/>
                <a:gd name="connsiteY4" fmla="*/ 36413 h 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52" h="72826">
                  <a:moveTo>
                    <a:pt x="0" y="36413"/>
                  </a:moveTo>
                  <a:cubicBezTo>
                    <a:pt x="0" y="56483"/>
                    <a:pt x="16349" y="72826"/>
                    <a:pt x="36426" y="72826"/>
                  </a:cubicBezTo>
                  <a:cubicBezTo>
                    <a:pt x="56504" y="72826"/>
                    <a:pt x="72852" y="56483"/>
                    <a:pt x="72852" y="36413"/>
                  </a:cubicBezTo>
                  <a:cubicBezTo>
                    <a:pt x="72852" y="16343"/>
                    <a:pt x="56504" y="0"/>
                    <a:pt x="36426" y="0"/>
                  </a:cubicBezTo>
                  <a:cubicBezTo>
                    <a:pt x="16349" y="0"/>
                    <a:pt x="0" y="16343"/>
                    <a:pt x="0" y="3641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8A61E176-A1E8-F4A3-A796-B95358771E88}"/>
                </a:ext>
              </a:extLst>
            </p:cNvPr>
            <p:cNvSpPr/>
            <p:nvPr/>
          </p:nvSpPr>
          <p:spPr>
            <a:xfrm>
              <a:off x="924021" y="370593"/>
              <a:ext cx="76581" cy="76553"/>
            </a:xfrm>
            <a:custGeom>
              <a:avLst/>
              <a:gdLst>
                <a:gd name="connsiteX0" fmla="*/ 0 w 76581"/>
                <a:gd name="connsiteY0" fmla="*/ 38277 h 76553"/>
                <a:gd name="connsiteX1" fmla="*/ 38291 w 76581"/>
                <a:gd name="connsiteY1" fmla="*/ 76553 h 76553"/>
                <a:gd name="connsiteX2" fmla="*/ 76581 w 76581"/>
                <a:gd name="connsiteY2" fmla="*/ 38277 h 76553"/>
                <a:gd name="connsiteX3" fmla="*/ 38291 w 76581"/>
                <a:gd name="connsiteY3" fmla="*/ 0 h 76553"/>
                <a:gd name="connsiteX4" fmla="*/ 0 w 76581"/>
                <a:gd name="connsiteY4" fmla="*/ 38277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81" h="76553">
                  <a:moveTo>
                    <a:pt x="0" y="38277"/>
                  </a:moveTo>
                  <a:cubicBezTo>
                    <a:pt x="0" y="59350"/>
                    <a:pt x="17209" y="76553"/>
                    <a:pt x="38291" y="76553"/>
                  </a:cubicBezTo>
                  <a:cubicBezTo>
                    <a:pt x="59372" y="76553"/>
                    <a:pt x="76581" y="59350"/>
                    <a:pt x="76581" y="38277"/>
                  </a:cubicBezTo>
                  <a:cubicBezTo>
                    <a:pt x="76581" y="17203"/>
                    <a:pt x="59372" y="0"/>
                    <a:pt x="38291" y="0"/>
                  </a:cubicBezTo>
                  <a:cubicBezTo>
                    <a:pt x="17209" y="0"/>
                    <a:pt x="0" y="17203"/>
                    <a:pt x="0" y="3827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428C0317-0C59-8E67-D1A8-8272B19F009A}"/>
                </a:ext>
              </a:extLst>
            </p:cNvPr>
            <p:cNvSpPr/>
            <p:nvPr/>
          </p:nvSpPr>
          <p:spPr>
            <a:xfrm>
              <a:off x="923878" y="829627"/>
              <a:ext cx="76868" cy="76840"/>
            </a:xfrm>
            <a:custGeom>
              <a:avLst/>
              <a:gdLst>
                <a:gd name="connsiteX0" fmla="*/ 0 w 76868"/>
                <a:gd name="connsiteY0" fmla="*/ 38420 h 76840"/>
                <a:gd name="connsiteX1" fmla="*/ 38434 w 76868"/>
                <a:gd name="connsiteY1" fmla="*/ 76840 h 76840"/>
                <a:gd name="connsiteX2" fmla="*/ 76868 w 76868"/>
                <a:gd name="connsiteY2" fmla="*/ 38420 h 76840"/>
                <a:gd name="connsiteX3" fmla="*/ 38434 w 76868"/>
                <a:gd name="connsiteY3" fmla="*/ 0 h 76840"/>
                <a:gd name="connsiteX4" fmla="*/ 0 w 76868"/>
                <a:gd name="connsiteY4" fmla="*/ 38420 h 7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" h="76840">
                  <a:moveTo>
                    <a:pt x="0" y="38420"/>
                  </a:moveTo>
                  <a:cubicBezTo>
                    <a:pt x="0" y="59637"/>
                    <a:pt x="17209" y="76840"/>
                    <a:pt x="38434" y="76840"/>
                  </a:cubicBezTo>
                  <a:cubicBezTo>
                    <a:pt x="59659" y="76840"/>
                    <a:pt x="76868" y="59637"/>
                    <a:pt x="76868" y="38420"/>
                  </a:cubicBezTo>
                  <a:cubicBezTo>
                    <a:pt x="76868" y="17203"/>
                    <a:pt x="59659" y="0"/>
                    <a:pt x="38434" y="0"/>
                  </a:cubicBezTo>
                  <a:cubicBezTo>
                    <a:pt x="17209" y="0"/>
                    <a:pt x="0" y="17203"/>
                    <a:pt x="0" y="384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AE94E3AC-9B0D-7CE0-8DC0-0AF8287E92B2}"/>
                </a:ext>
              </a:extLst>
            </p:cNvPr>
            <p:cNvSpPr/>
            <p:nvPr/>
          </p:nvSpPr>
          <p:spPr>
            <a:xfrm>
              <a:off x="923878" y="1299125"/>
              <a:ext cx="76868" cy="76840"/>
            </a:xfrm>
            <a:custGeom>
              <a:avLst/>
              <a:gdLst>
                <a:gd name="connsiteX0" fmla="*/ 0 w 76868"/>
                <a:gd name="connsiteY0" fmla="*/ 38420 h 76840"/>
                <a:gd name="connsiteX1" fmla="*/ 38434 w 76868"/>
                <a:gd name="connsiteY1" fmla="*/ 76840 h 76840"/>
                <a:gd name="connsiteX2" fmla="*/ 76868 w 76868"/>
                <a:gd name="connsiteY2" fmla="*/ 38420 h 76840"/>
                <a:gd name="connsiteX3" fmla="*/ 38434 w 76868"/>
                <a:gd name="connsiteY3" fmla="*/ 0 h 76840"/>
                <a:gd name="connsiteX4" fmla="*/ 0 w 76868"/>
                <a:gd name="connsiteY4" fmla="*/ 38420 h 7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" h="76840">
                  <a:moveTo>
                    <a:pt x="0" y="38420"/>
                  </a:moveTo>
                  <a:cubicBezTo>
                    <a:pt x="0" y="59637"/>
                    <a:pt x="17209" y="76840"/>
                    <a:pt x="38434" y="76840"/>
                  </a:cubicBezTo>
                  <a:cubicBezTo>
                    <a:pt x="59659" y="76840"/>
                    <a:pt x="76868" y="59637"/>
                    <a:pt x="76868" y="38420"/>
                  </a:cubicBezTo>
                  <a:cubicBezTo>
                    <a:pt x="76868" y="17203"/>
                    <a:pt x="59659" y="0"/>
                    <a:pt x="38434" y="0"/>
                  </a:cubicBezTo>
                  <a:cubicBezTo>
                    <a:pt x="17209" y="0"/>
                    <a:pt x="0" y="17203"/>
                    <a:pt x="0" y="384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1E38BF5C-5BB9-5C1D-80E9-EA2BF04D652A}"/>
                </a:ext>
              </a:extLst>
            </p:cNvPr>
            <p:cNvSpPr/>
            <p:nvPr/>
          </p:nvSpPr>
          <p:spPr>
            <a:xfrm>
              <a:off x="378775" y="368300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ED75E23E-638C-D043-6C82-59001A2BAE9E}"/>
                </a:ext>
              </a:extLst>
            </p:cNvPr>
            <p:cNvSpPr/>
            <p:nvPr/>
          </p:nvSpPr>
          <p:spPr>
            <a:xfrm>
              <a:off x="378775" y="827476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BE56932C-4D31-508E-0E1F-8D5FEA4DA9A5}"/>
                </a:ext>
              </a:extLst>
            </p:cNvPr>
            <p:cNvSpPr/>
            <p:nvPr/>
          </p:nvSpPr>
          <p:spPr>
            <a:xfrm>
              <a:off x="378775" y="1296975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D18AC824-9B4C-12B2-34EC-4A7FE765E15E}"/>
                </a:ext>
              </a:extLst>
            </p:cNvPr>
            <p:cNvSpPr/>
            <p:nvPr/>
          </p:nvSpPr>
          <p:spPr>
            <a:xfrm>
              <a:off x="2014514" y="375181"/>
              <a:ext cx="67402" cy="67378"/>
            </a:xfrm>
            <a:custGeom>
              <a:avLst/>
              <a:gdLst>
                <a:gd name="connsiteX0" fmla="*/ 0 w 67402"/>
                <a:gd name="connsiteY0" fmla="*/ 33689 h 67378"/>
                <a:gd name="connsiteX1" fmla="*/ 33702 w 67402"/>
                <a:gd name="connsiteY1" fmla="*/ 67378 h 67378"/>
                <a:gd name="connsiteX2" fmla="*/ 67403 w 67402"/>
                <a:gd name="connsiteY2" fmla="*/ 33689 h 67378"/>
                <a:gd name="connsiteX3" fmla="*/ 33702 w 67402"/>
                <a:gd name="connsiteY3" fmla="*/ 0 h 67378"/>
                <a:gd name="connsiteX4" fmla="*/ 0 w 67402"/>
                <a:gd name="connsiteY4" fmla="*/ 33689 h 6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02" h="67378">
                  <a:moveTo>
                    <a:pt x="0" y="33689"/>
                  </a:moveTo>
                  <a:cubicBezTo>
                    <a:pt x="0" y="52326"/>
                    <a:pt x="15058" y="67378"/>
                    <a:pt x="33702" y="67378"/>
                  </a:cubicBezTo>
                  <a:cubicBezTo>
                    <a:pt x="52345" y="67378"/>
                    <a:pt x="67403" y="52326"/>
                    <a:pt x="67403" y="33689"/>
                  </a:cubicBezTo>
                  <a:cubicBezTo>
                    <a:pt x="67403" y="15053"/>
                    <a:pt x="52345" y="0"/>
                    <a:pt x="33702" y="0"/>
                  </a:cubicBezTo>
                  <a:cubicBezTo>
                    <a:pt x="15058" y="0"/>
                    <a:pt x="0" y="15053"/>
                    <a:pt x="0" y="336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6CEF6FAD-3B19-F0A1-A606-6E4CC5F0E05B}"/>
                </a:ext>
              </a:extLst>
            </p:cNvPr>
            <p:cNvSpPr/>
            <p:nvPr/>
          </p:nvSpPr>
          <p:spPr>
            <a:xfrm>
              <a:off x="2014227" y="834071"/>
              <a:ext cx="67976" cy="67951"/>
            </a:xfrm>
            <a:custGeom>
              <a:avLst/>
              <a:gdLst>
                <a:gd name="connsiteX0" fmla="*/ 0 w 67976"/>
                <a:gd name="connsiteY0" fmla="*/ 33976 h 67951"/>
                <a:gd name="connsiteX1" fmla="*/ 33988 w 67976"/>
                <a:gd name="connsiteY1" fmla="*/ 67952 h 67951"/>
                <a:gd name="connsiteX2" fmla="*/ 67977 w 67976"/>
                <a:gd name="connsiteY2" fmla="*/ 33976 h 67951"/>
                <a:gd name="connsiteX3" fmla="*/ 33988 w 67976"/>
                <a:gd name="connsiteY3" fmla="*/ 0 h 67951"/>
                <a:gd name="connsiteX4" fmla="*/ 0 w 67976"/>
                <a:gd name="connsiteY4" fmla="*/ 33976 h 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76" h="67951">
                  <a:moveTo>
                    <a:pt x="0" y="33976"/>
                  </a:moveTo>
                  <a:cubicBezTo>
                    <a:pt x="0" y="52756"/>
                    <a:pt x="15201" y="67952"/>
                    <a:pt x="33988" y="67952"/>
                  </a:cubicBezTo>
                  <a:cubicBezTo>
                    <a:pt x="52775" y="67952"/>
                    <a:pt x="67977" y="52756"/>
                    <a:pt x="67977" y="33976"/>
                  </a:cubicBezTo>
                  <a:cubicBezTo>
                    <a:pt x="67977" y="15196"/>
                    <a:pt x="52775" y="0"/>
                    <a:pt x="33988" y="0"/>
                  </a:cubicBezTo>
                  <a:cubicBezTo>
                    <a:pt x="15201" y="0"/>
                    <a:pt x="0" y="15196"/>
                    <a:pt x="0" y="3397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BF4728A5-6376-2A1E-205A-2B178B640AFF}"/>
                </a:ext>
              </a:extLst>
            </p:cNvPr>
            <p:cNvSpPr/>
            <p:nvPr/>
          </p:nvSpPr>
          <p:spPr>
            <a:xfrm>
              <a:off x="2013941" y="1303282"/>
              <a:ext cx="68550" cy="68525"/>
            </a:xfrm>
            <a:custGeom>
              <a:avLst/>
              <a:gdLst>
                <a:gd name="connsiteX0" fmla="*/ 0 w 68550"/>
                <a:gd name="connsiteY0" fmla="*/ 34263 h 68525"/>
                <a:gd name="connsiteX1" fmla="*/ 34275 w 68550"/>
                <a:gd name="connsiteY1" fmla="*/ 68525 h 68525"/>
                <a:gd name="connsiteX2" fmla="*/ 68550 w 68550"/>
                <a:gd name="connsiteY2" fmla="*/ 34263 h 68525"/>
                <a:gd name="connsiteX3" fmla="*/ 34275 w 68550"/>
                <a:gd name="connsiteY3" fmla="*/ 0 h 68525"/>
                <a:gd name="connsiteX4" fmla="*/ 0 w 68550"/>
                <a:gd name="connsiteY4" fmla="*/ 34263 h 6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50" h="68525">
                  <a:moveTo>
                    <a:pt x="0" y="34263"/>
                  </a:moveTo>
                  <a:cubicBezTo>
                    <a:pt x="0" y="53186"/>
                    <a:pt x="15345" y="68525"/>
                    <a:pt x="34275" y="68525"/>
                  </a:cubicBezTo>
                  <a:cubicBezTo>
                    <a:pt x="53205" y="68525"/>
                    <a:pt x="68550" y="53186"/>
                    <a:pt x="68550" y="34263"/>
                  </a:cubicBezTo>
                  <a:cubicBezTo>
                    <a:pt x="68550" y="15339"/>
                    <a:pt x="53205" y="0"/>
                    <a:pt x="34275" y="0"/>
                  </a:cubicBezTo>
                  <a:cubicBezTo>
                    <a:pt x="15345" y="0"/>
                    <a:pt x="0" y="15339"/>
                    <a:pt x="0" y="3426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E3612F66-076A-1455-7B9A-077DAD57ED05}"/>
                </a:ext>
              </a:extLst>
            </p:cNvPr>
            <p:cNvSpPr/>
            <p:nvPr/>
          </p:nvSpPr>
          <p:spPr>
            <a:xfrm>
              <a:off x="4740747" y="386506"/>
              <a:ext cx="44743" cy="44727"/>
            </a:xfrm>
            <a:custGeom>
              <a:avLst/>
              <a:gdLst>
                <a:gd name="connsiteX0" fmla="*/ 0 w 44743"/>
                <a:gd name="connsiteY0" fmla="*/ 22364 h 44727"/>
                <a:gd name="connsiteX1" fmla="*/ 22372 w 44743"/>
                <a:gd name="connsiteY1" fmla="*/ 44728 h 44727"/>
                <a:gd name="connsiteX2" fmla="*/ 44744 w 44743"/>
                <a:gd name="connsiteY2" fmla="*/ 22364 h 44727"/>
                <a:gd name="connsiteX3" fmla="*/ 22372 w 44743"/>
                <a:gd name="connsiteY3" fmla="*/ 0 h 44727"/>
                <a:gd name="connsiteX4" fmla="*/ 0 w 44743"/>
                <a:gd name="connsiteY4" fmla="*/ 22364 h 4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3" h="44727">
                  <a:moveTo>
                    <a:pt x="0" y="22364"/>
                  </a:moveTo>
                  <a:cubicBezTo>
                    <a:pt x="0" y="34693"/>
                    <a:pt x="10038" y="44728"/>
                    <a:pt x="22372" y="44728"/>
                  </a:cubicBezTo>
                  <a:cubicBezTo>
                    <a:pt x="34705" y="44728"/>
                    <a:pt x="44744" y="34693"/>
                    <a:pt x="44744" y="22364"/>
                  </a:cubicBezTo>
                  <a:cubicBezTo>
                    <a:pt x="44744" y="10035"/>
                    <a:pt x="34705" y="0"/>
                    <a:pt x="22372" y="0"/>
                  </a:cubicBezTo>
                  <a:cubicBezTo>
                    <a:pt x="10038" y="0"/>
                    <a:pt x="0" y="10035"/>
                    <a:pt x="0" y="2236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F2E545B9-2156-1C27-B746-43105CA97043}"/>
                </a:ext>
              </a:extLst>
            </p:cNvPr>
            <p:cNvSpPr/>
            <p:nvPr/>
          </p:nvSpPr>
          <p:spPr>
            <a:xfrm>
              <a:off x="4740030" y="844966"/>
              <a:ext cx="46178" cy="46161"/>
            </a:xfrm>
            <a:custGeom>
              <a:avLst/>
              <a:gdLst>
                <a:gd name="connsiteX0" fmla="*/ 0 w 46178"/>
                <a:gd name="connsiteY0" fmla="*/ 23081 h 46161"/>
                <a:gd name="connsiteX1" fmla="*/ 23089 w 46178"/>
                <a:gd name="connsiteY1" fmla="*/ 46161 h 46161"/>
                <a:gd name="connsiteX2" fmla="*/ 46178 w 46178"/>
                <a:gd name="connsiteY2" fmla="*/ 23081 h 46161"/>
                <a:gd name="connsiteX3" fmla="*/ 23089 w 46178"/>
                <a:gd name="connsiteY3" fmla="*/ 0 h 46161"/>
                <a:gd name="connsiteX4" fmla="*/ 0 w 46178"/>
                <a:gd name="connsiteY4" fmla="*/ 23081 h 4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8" h="46161">
                  <a:moveTo>
                    <a:pt x="0" y="23081"/>
                  </a:moveTo>
                  <a:cubicBezTo>
                    <a:pt x="0" y="35840"/>
                    <a:pt x="10326" y="46161"/>
                    <a:pt x="23089" y="46161"/>
                  </a:cubicBezTo>
                  <a:cubicBezTo>
                    <a:pt x="35853" y="46161"/>
                    <a:pt x="46178" y="35840"/>
                    <a:pt x="46178" y="23081"/>
                  </a:cubicBezTo>
                  <a:cubicBezTo>
                    <a:pt x="46178" y="10322"/>
                    <a:pt x="35853" y="0"/>
                    <a:pt x="23089" y="0"/>
                  </a:cubicBezTo>
                  <a:cubicBezTo>
                    <a:pt x="10326" y="0"/>
                    <a:pt x="0" y="10322"/>
                    <a:pt x="0" y="2308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B72C6758-1D15-0B06-4CF8-BF5B8DDD9034}"/>
                </a:ext>
              </a:extLst>
            </p:cNvPr>
            <p:cNvSpPr/>
            <p:nvPr/>
          </p:nvSpPr>
          <p:spPr>
            <a:xfrm>
              <a:off x="4739313" y="1313748"/>
              <a:ext cx="47612" cy="47594"/>
            </a:xfrm>
            <a:custGeom>
              <a:avLst/>
              <a:gdLst>
                <a:gd name="connsiteX0" fmla="*/ 0 w 47612"/>
                <a:gd name="connsiteY0" fmla="*/ 23798 h 47594"/>
                <a:gd name="connsiteX1" fmla="*/ 23806 w 47612"/>
                <a:gd name="connsiteY1" fmla="*/ 47595 h 47594"/>
                <a:gd name="connsiteX2" fmla="*/ 47612 w 47612"/>
                <a:gd name="connsiteY2" fmla="*/ 23798 h 47594"/>
                <a:gd name="connsiteX3" fmla="*/ 23806 w 47612"/>
                <a:gd name="connsiteY3" fmla="*/ 0 h 47594"/>
                <a:gd name="connsiteX4" fmla="*/ 0 w 47612"/>
                <a:gd name="connsiteY4" fmla="*/ 23798 h 4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2" h="47594">
                  <a:moveTo>
                    <a:pt x="0" y="23798"/>
                  </a:moveTo>
                  <a:cubicBezTo>
                    <a:pt x="0" y="36986"/>
                    <a:pt x="10612" y="47595"/>
                    <a:pt x="23806" y="47595"/>
                  </a:cubicBezTo>
                  <a:cubicBezTo>
                    <a:pt x="37000" y="47595"/>
                    <a:pt x="47612" y="36986"/>
                    <a:pt x="47612" y="23798"/>
                  </a:cubicBezTo>
                  <a:cubicBezTo>
                    <a:pt x="47612" y="10609"/>
                    <a:pt x="37000" y="0"/>
                    <a:pt x="23806" y="0"/>
                  </a:cubicBezTo>
                  <a:cubicBezTo>
                    <a:pt x="10612" y="0"/>
                    <a:pt x="0" y="10609"/>
                    <a:pt x="0" y="237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20D946FE-E429-C0F8-608F-3B0D2E8CCA58}"/>
                </a:ext>
              </a:extLst>
            </p:cNvPr>
            <p:cNvSpPr/>
            <p:nvPr/>
          </p:nvSpPr>
          <p:spPr>
            <a:xfrm>
              <a:off x="4738596" y="1848761"/>
              <a:ext cx="49046" cy="49028"/>
            </a:xfrm>
            <a:custGeom>
              <a:avLst/>
              <a:gdLst>
                <a:gd name="connsiteX0" fmla="*/ 0 w 49046"/>
                <a:gd name="connsiteY0" fmla="*/ 24514 h 49028"/>
                <a:gd name="connsiteX1" fmla="*/ 24523 w 49046"/>
                <a:gd name="connsiteY1" fmla="*/ 49029 h 49028"/>
                <a:gd name="connsiteX2" fmla="*/ 49046 w 49046"/>
                <a:gd name="connsiteY2" fmla="*/ 24514 h 49028"/>
                <a:gd name="connsiteX3" fmla="*/ 24523 w 49046"/>
                <a:gd name="connsiteY3" fmla="*/ 0 h 49028"/>
                <a:gd name="connsiteX4" fmla="*/ 0 w 49046"/>
                <a:gd name="connsiteY4" fmla="*/ 24514 h 4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6" h="49028">
                  <a:moveTo>
                    <a:pt x="0" y="24514"/>
                  </a:moveTo>
                  <a:cubicBezTo>
                    <a:pt x="0" y="37990"/>
                    <a:pt x="11042" y="49029"/>
                    <a:pt x="24523" y="49029"/>
                  </a:cubicBezTo>
                  <a:cubicBezTo>
                    <a:pt x="38004" y="49029"/>
                    <a:pt x="49046" y="37990"/>
                    <a:pt x="49046" y="24514"/>
                  </a:cubicBezTo>
                  <a:cubicBezTo>
                    <a:pt x="49046" y="11039"/>
                    <a:pt x="38004" y="0"/>
                    <a:pt x="24523" y="0"/>
                  </a:cubicBezTo>
                  <a:cubicBezTo>
                    <a:pt x="11042" y="0"/>
                    <a:pt x="0" y="11039"/>
                    <a:pt x="0" y="2451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84A991B4-40C1-343A-E3C4-DB12B6A6E950}"/>
                </a:ext>
              </a:extLst>
            </p:cNvPr>
            <p:cNvSpPr/>
            <p:nvPr/>
          </p:nvSpPr>
          <p:spPr>
            <a:xfrm>
              <a:off x="4737879" y="2390799"/>
              <a:ext cx="50480" cy="50462"/>
            </a:xfrm>
            <a:custGeom>
              <a:avLst/>
              <a:gdLst>
                <a:gd name="connsiteX0" fmla="*/ 0 w 50480"/>
                <a:gd name="connsiteY0" fmla="*/ 25231 h 50462"/>
                <a:gd name="connsiteX1" fmla="*/ 25240 w 50480"/>
                <a:gd name="connsiteY1" fmla="*/ 50462 h 50462"/>
                <a:gd name="connsiteX2" fmla="*/ 50481 w 50480"/>
                <a:gd name="connsiteY2" fmla="*/ 25231 h 50462"/>
                <a:gd name="connsiteX3" fmla="*/ 25240 w 50480"/>
                <a:gd name="connsiteY3" fmla="*/ 0 h 50462"/>
                <a:gd name="connsiteX4" fmla="*/ 0 w 50480"/>
                <a:gd name="connsiteY4" fmla="*/ 25231 h 5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2">
                  <a:moveTo>
                    <a:pt x="0" y="25231"/>
                  </a:moveTo>
                  <a:cubicBezTo>
                    <a:pt x="0" y="39137"/>
                    <a:pt x="11330" y="50462"/>
                    <a:pt x="25240" y="50462"/>
                  </a:cubicBezTo>
                  <a:cubicBezTo>
                    <a:pt x="39151" y="50462"/>
                    <a:pt x="50481" y="39137"/>
                    <a:pt x="50481" y="25231"/>
                  </a:cubicBezTo>
                  <a:cubicBezTo>
                    <a:pt x="50481" y="11325"/>
                    <a:pt x="39151" y="0"/>
                    <a:pt x="25240" y="0"/>
                  </a:cubicBezTo>
                  <a:cubicBezTo>
                    <a:pt x="11330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794A288-A719-3F3A-D8CB-240234E3928A}"/>
                </a:ext>
              </a:extLst>
            </p:cNvPr>
            <p:cNvSpPr/>
            <p:nvPr/>
          </p:nvSpPr>
          <p:spPr>
            <a:xfrm>
              <a:off x="4737162" y="2894847"/>
              <a:ext cx="51914" cy="51895"/>
            </a:xfrm>
            <a:custGeom>
              <a:avLst/>
              <a:gdLst>
                <a:gd name="connsiteX0" fmla="*/ 0 w 51914"/>
                <a:gd name="connsiteY0" fmla="*/ 25948 h 51895"/>
                <a:gd name="connsiteX1" fmla="*/ 25957 w 51914"/>
                <a:gd name="connsiteY1" fmla="*/ 51896 h 51895"/>
                <a:gd name="connsiteX2" fmla="*/ 51915 w 51914"/>
                <a:gd name="connsiteY2" fmla="*/ 25948 h 51895"/>
                <a:gd name="connsiteX3" fmla="*/ 25957 w 51914"/>
                <a:gd name="connsiteY3" fmla="*/ 0 h 51895"/>
                <a:gd name="connsiteX4" fmla="*/ 0 w 51914"/>
                <a:gd name="connsiteY4" fmla="*/ 25948 h 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14" h="51895">
                  <a:moveTo>
                    <a:pt x="0" y="25948"/>
                  </a:moveTo>
                  <a:cubicBezTo>
                    <a:pt x="0" y="40284"/>
                    <a:pt x="11616" y="51896"/>
                    <a:pt x="25957" y="51896"/>
                  </a:cubicBezTo>
                  <a:cubicBezTo>
                    <a:pt x="40298" y="51896"/>
                    <a:pt x="51915" y="40284"/>
                    <a:pt x="51915" y="25948"/>
                  </a:cubicBezTo>
                  <a:cubicBezTo>
                    <a:pt x="51915" y="11612"/>
                    <a:pt x="40298" y="0"/>
                    <a:pt x="25957" y="0"/>
                  </a:cubicBezTo>
                  <a:cubicBezTo>
                    <a:pt x="11616" y="0"/>
                    <a:pt x="0" y="11612"/>
                    <a:pt x="0" y="2594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E2184858-7C93-9494-3131-B6212E690487}"/>
                </a:ext>
              </a:extLst>
            </p:cNvPr>
            <p:cNvSpPr/>
            <p:nvPr/>
          </p:nvSpPr>
          <p:spPr>
            <a:xfrm>
              <a:off x="4736445" y="3413517"/>
              <a:ext cx="53348" cy="53329"/>
            </a:xfrm>
            <a:custGeom>
              <a:avLst/>
              <a:gdLst>
                <a:gd name="connsiteX0" fmla="*/ 0 w 53348"/>
                <a:gd name="connsiteY0" fmla="*/ 26665 h 53329"/>
                <a:gd name="connsiteX1" fmla="*/ 26675 w 53348"/>
                <a:gd name="connsiteY1" fmla="*/ 53329 h 53329"/>
                <a:gd name="connsiteX2" fmla="*/ 53349 w 53348"/>
                <a:gd name="connsiteY2" fmla="*/ 26665 h 53329"/>
                <a:gd name="connsiteX3" fmla="*/ 26675 w 53348"/>
                <a:gd name="connsiteY3" fmla="*/ 0 h 53329"/>
                <a:gd name="connsiteX4" fmla="*/ 0 w 53348"/>
                <a:gd name="connsiteY4" fmla="*/ 26665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5"/>
                  </a:moveTo>
                  <a:cubicBezTo>
                    <a:pt x="0" y="41431"/>
                    <a:pt x="11903" y="53329"/>
                    <a:pt x="26675" y="53329"/>
                  </a:cubicBezTo>
                  <a:cubicBezTo>
                    <a:pt x="41446" y="53329"/>
                    <a:pt x="53349" y="41431"/>
                    <a:pt x="53349" y="26665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13A09D69-EB5C-D749-093E-9ABC2C2C0032}"/>
                </a:ext>
              </a:extLst>
            </p:cNvPr>
            <p:cNvSpPr/>
            <p:nvPr/>
          </p:nvSpPr>
          <p:spPr>
            <a:xfrm>
              <a:off x="4735728" y="3932044"/>
              <a:ext cx="54782" cy="54762"/>
            </a:xfrm>
            <a:custGeom>
              <a:avLst/>
              <a:gdLst>
                <a:gd name="connsiteX0" fmla="*/ 0 w 54782"/>
                <a:gd name="connsiteY0" fmla="*/ 27381 h 54762"/>
                <a:gd name="connsiteX1" fmla="*/ 27391 w 54782"/>
                <a:gd name="connsiteY1" fmla="*/ 54763 h 54762"/>
                <a:gd name="connsiteX2" fmla="*/ 54783 w 54782"/>
                <a:gd name="connsiteY2" fmla="*/ 27381 h 54762"/>
                <a:gd name="connsiteX3" fmla="*/ 27391 w 54782"/>
                <a:gd name="connsiteY3" fmla="*/ 0 h 54762"/>
                <a:gd name="connsiteX4" fmla="*/ 0 w 54782"/>
                <a:gd name="connsiteY4" fmla="*/ 27381 h 5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82" h="54762">
                  <a:moveTo>
                    <a:pt x="0" y="27381"/>
                  </a:moveTo>
                  <a:cubicBezTo>
                    <a:pt x="0" y="42434"/>
                    <a:pt x="12190" y="54763"/>
                    <a:pt x="27391" y="54763"/>
                  </a:cubicBezTo>
                  <a:cubicBezTo>
                    <a:pt x="42593" y="54763"/>
                    <a:pt x="54783" y="42577"/>
                    <a:pt x="54783" y="27381"/>
                  </a:cubicBezTo>
                  <a:cubicBezTo>
                    <a:pt x="54783" y="12186"/>
                    <a:pt x="42593" y="0"/>
                    <a:pt x="27391" y="0"/>
                  </a:cubicBezTo>
                  <a:cubicBezTo>
                    <a:pt x="12190" y="0"/>
                    <a:pt x="0" y="12186"/>
                    <a:pt x="0" y="2738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22C6F744-1EC7-15E1-8E63-2E46A05A7D16}"/>
                </a:ext>
              </a:extLst>
            </p:cNvPr>
            <p:cNvSpPr/>
            <p:nvPr/>
          </p:nvSpPr>
          <p:spPr>
            <a:xfrm>
              <a:off x="4735011" y="4450571"/>
              <a:ext cx="56216" cy="56196"/>
            </a:xfrm>
            <a:custGeom>
              <a:avLst/>
              <a:gdLst>
                <a:gd name="connsiteX0" fmla="*/ 0 w 56216"/>
                <a:gd name="connsiteY0" fmla="*/ 28098 h 56196"/>
                <a:gd name="connsiteX1" fmla="*/ 28108 w 56216"/>
                <a:gd name="connsiteY1" fmla="*/ 56196 h 56196"/>
                <a:gd name="connsiteX2" fmla="*/ 56217 w 56216"/>
                <a:gd name="connsiteY2" fmla="*/ 28098 h 56196"/>
                <a:gd name="connsiteX3" fmla="*/ 28108 w 56216"/>
                <a:gd name="connsiteY3" fmla="*/ 0 h 56196"/>
                <a:gd name="connsiteX4" fmla="*/ 0 w 56216"/>
                <a:gd name="connsiteY4" fmla="*/ 28098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6" h="56196">
                  <a:moveTo>
                    <a:pt x="0" y="28098"/>
                  </a:moveTo>
                  <a:cubicBezTo>
                    <a:pt x="0" y="43581"/>
                    <a:pt x="12620" y="56196"/>
                    <a:pt x="28108" y="56196"/>
                  </a:cubicBezTo>
                  <a:cubicBezTo>
                    <a:pt x="43596" y="56196"/>
                    <a:pt x="56217" y="43581"/>
                    <a:pt x="56217" y="28098"/>
                  </a:cubicBezTo>
                  <a:cubicBezTo>
                    <a:pt x="56217" y="12616"/>
                    <a:pt x="43596" y="0"/>
                    <a:pt x="28108" y="0"/>
                  </a:cubicBezTo>
                  <a:cubicBezTo>
                    <a:pt x="12620" y="0"/>
                    <a:pt x="0" y="12616"/>
                    <a:pt x="0" y="280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325973E0-C01D-84FC-E801-1DE16695EA1E}"/>
                </a:ext>
              </a:extLst>
            </p:cNvPr>
            <p:cNvSpPr/>
            <p:nvPr/>
          </p:nvSpPr>
          <p:spPr>
            <a:xfrm>
              <a:off x="4734294" y="4977699"/>
              <a:ext cx="57507" cy="57343"/>
            </a:xfrm>
            <a:custGeom>
              <a:avLst/>
              <a:gdLst>
                <a:gd name="connsiteX0" fmla="*/ 0 w 57507"/>
                <a:gd name="connsiteY0" fmla="*/ 28672 h 57343"/>
                <a:gd name="connsiteX1" fmla="*/ 28826 w 57507"/>
                <a:gd name="connsiteY1" fmla="*/ 57343 h 57343"/>
                <a:gd name="connsiteX2" fmla="*/ 57508 w 57507"/>
                <a:gd name="connsiteY2" fmla="*/ 28672 h 57343"/>
                <a:gd name="connsiteX3" fmla="*/ 28826 w 57507"/>
                <a:gd name="connsiteY3" fmla="*/ 0 h 57343"/>
                <a:gd name="connsiteX4" fmla="*/ 0 w 57507"/>
                <a:gd name="connsiteY4" fmla="*/ 28672 h 5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07" h="57343">
                  <a:moveTo>
                    <a:pt x="0" y="28672"/>
                  </a:moveTo>
                  <a:cubicBezTo>
                    <a:pt x="0" y="44585"/>
                    <a:pt x="12907" y="57343"/>
                    <a:pt x="28826" y="57343"/>
                  </a:cubicBezTo>
                  <a:cubicBezTo>
                    <a:pt x="44744" y="57343"/>
                    <a:pt x="57508" y="44441"/>
                    <a:pt x="57508" y="28672"/>
                  </a:cubicBezTo>
                  <a:cubicBezTo>
                    <a:pt x="57508" y="12902"/>
                    <a:pt x="44601" y="0"/>
                    <a:pt x="28826" y="0"/>
                  </a:cubicBezTo>
                  <a:cubicBezTo>
                    <a:pt x="13050" y="0"/>
                    <a:pt x="0" y="12902"/>
                    <a:pt x="0" y="2867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07990396-0AC0-82AD-F23E-9FA69A872BE5}"/>
                </a:ext>
              </a:extLst>
            </p:cNvPr>
            <p:cNvSpPr/>
            <p:nvPr/>
          </p:nvSpPr>
          <p:spPr>
            <a:xfrm>
              <a:off x="4733720" y="5504828"/>
              <a:ext cx="58797" cy="58776"/>
            </a:xfrm>
            <a:custGeom>
              <a:avLst/>
              <a:gdLst>
                <a:gd name="connsiteX0" fmla="*/ 0 w 58797"/>
                <a:gd name="connsiteY0" fmla="*/ 29389 h 58776"/>
                <a:gd name="connsiteX1" fmla="*/ 29399 w 58797"/>
                <a:gd name="connsiteY1" fmla="*/ 58777 h 58776"/>
                <a:gd name="connsiteX2" fmla="*/ 58798 w 58797"/>
                <a:gd name="connsiteY2" fmla="*/ 29389 h 58776"/>
                <a:gd name="connsiteX3" fmla="*/ 29399 w 58797"/>
                <a:gd name="connsiteY3" fmla="*/ 0 h 58776"/>
                <a:gd name="connsiteX4" fmla="*/ 0 w 58797"/>
                <a:gd name="connsiteY4" fmla="*/ 29389 h 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97" h="58776">
                  <a:moveTo>
                    <a:pt x="0" y="29389"/>
                  </a:moveTo>
                  <a:cubicBezTo>
                    <a:pt x="0" y="45588"/>
                    <a:pt x="13194" y="58777"/>
                    <a:pt x="29399" y="58777"/>
                  </a:cubicBezTo>
                  <a:cubicBezTo>
                    <a:pt x="45604" y="58777"/>
                    <a:pt x="58798" y="45588"/>
                    <a:pt x="58798" y="29389"/>
                  </a:cubicBezTo>
                  <a:cubicBezTo>
                    <a:pt x="58798" y="13189"/>
                    <a:pt x="45604" y="0"/>
                    <a:pt x="29399" y="0"/>
                  </a:cubicBezTo>
                  <a:cubicBezTo>
                    <a:pt x="13194" y="0"/>
                    <a:pt x="0" y="13189"/>
                    <a:pt x="0" y="293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4BBA0B98-F7C7-C7F7-BB63-A79339FAF8C0}"/>
                </a:ext>
              </a:extLst>
            </p:cNvPr>
            <p:cNvSpPr/>
            <p:nvPr/>
          </p:nvSpPr>
          <p:spPr>
            <a:xfrm>
              <a:off x="4733720" y="5950672"/>
              <a:ext cx="58797" cy="58776"/>
            </a:xfrm>
            <a:custGeom>
              <a:avLst/>
              <a:gdLst>
                <a:gd name="connsiteX0" fmla="*/ 0 w 58797"/>
                <a:gd name="connsiteY0" fmla="*/ 29389 h 58776"/>
                <a:gd name="connsiteX1" fmla="*/ 29399 w 58797"/>
                <a:gd name="connsiteY1" fmla="*/ 58777 h 58776"/>
                <a:gd name="connsiteX2" fmla="*/ 58798 w 58797"/>
                <a:gd name="connsiteY2" fmla="*/ 29389 h 58776"/>
                <a:gd name="connsiteX3" fmla="*/ 29399 w 58797"/>
                <a:gd name="connsiteY3" fmla="*/ 0 h 58776"/>
                <a:gd name="connsiteX4" fmla="*/ 0 w 58797"/>
                <a:gd name="connsiteY4" fmla="*/ 29389 h 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97" h="58776">
                  <a:moveTo>
                    <a:pt x="0" y="29389"/>
                  </a:moveTo>
                  <a:cubicBezTo>
                    <a:pt x="0" y="45588"/>
                    <a:pt x="13194" y="58777"/>
                    <a:pt x="29399" y="58777"/>
                  </a:cubicBezTo>
                  <a:cubicBezTo>
                    <a:pt x="45604" y="58777"/>
                    <a:pt x="58798" y="45588"/>
                    <a:pt x="58798" y="29389"/>
                  </a:cubicBezTo>
                  <a:cubicBezTo>
                    <a:pt x="58798" y="13189"/>
                    <a:pt x="45604" y="0"/>
                    <a:pt x="29399" y="0"/>
                  </a:cubicBezTo>
                  <a:cubicBezTo>
                    <a:pt x="13194" y="0"/>
                    <a:pt x="0" y="13189"/>
                    <a:pt x="0" y="293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E468211-09F5-2512-E1B7-8268E9FF65AB}"/>
                </a:ext>
              </a:extLst>
            </p:cNvPr>
            <p:cNvSpPr/>
            <p:nvPr/>
          </p:nvSpPr>
          <p:spPr>
            <a:xfrm>
              <a:off x="4733720" y="6436084"/>
              <a:ext cx="58797" cy="58776"/>
            </a:xfrm>
            <a:custGeom>
              <a:avLst/>
              <a:gdLst>
                <a:gd name="connsiteX0" fmla="*/ 0 w 58797"/>
                <a:gd name="connsiteY0" fmla="*/ 29388 h 58776"/>
                <a:gd name="connsiteX1" fmla="*/ 29399 w 58797"/>
                <a:gd name="connsiteY1" fmla="*/ 58777 h 58776"/>
                <a:gd name="connsiteX2" fmla="*/ 58798 w 58797"/>
                <a:gd name="connsiteY2" fmla="*/ 29388 h 58776"/>
                <a:gd name="connsiteX3" fmla="*/ 29399 w 58797"/>
                <a:gd name="connsiteY3" fmla="*/ 0 h 58776"/>
                <a:gd name="connsiteX4" fmla="*/ 0 w 58797"/>
                <a:gd name="connsiteY4" fmla="*/ 29388 h 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97" h="58776">
                  <a:moveTo>
                    <a:pt x="0" y="29388"/>
                  </a:moveTo>
                  <a:cubicBezTo>
                    <a:pt x="0" y="45588"/>
                    <a:pt x="13194" y="58777"/>
                    <a:pt x="29399" y="58777"/>
                  </a:cubicBezTo>
                  <a:cubicBezTo>
                    <a:pt x="45604" y="58777"/>
                    <a:pt x="58798" y="45588"/>
                    <a:pt x="58798" y="29388"/>
                  </a:cubicBezTo>
                  <a:cubicBezTo>
                    <a:pt x="58798" y="13189"/>
                    <a:pt x="45604" y="0"/>
                    <a:pt x="29399" y="0"/>
                  </a:cubicBezTo>
                  <a:cubicBezTo>
                    <a:pt x="13194" y="0"/>
                    <a:pt x="0" y="13189"/>
                    <a:pt x="0" y="2938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409" y="3376802"/>
            <a:ext cx="7644829" cy="2584856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9998" b="0" i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2" name="Picture 1" descr="e7d195523061f1c0cef09ac28eaae964ec9988a5cce77c8b8C1E4685C6E6B40CD7615480512384A61EE159C6FE0045D14B61E85D0A95589D558B81FFC809322ACC20DC2254D928200A3EA0841B8B1814CEB39894C761D488BE29783EC3EAB885D722FCF1879D8D08AE108084BC6B725E65CA3CC77037501F5FC87E4E27515815FAA8D8D2FF8FB2EF">
            <a:extLst>
              <a:ext uri="{FF2B5EF4-FFF2-40B4-BE49-F238E27FC236}">
                <a16:creationId xmlns:a16="http://schemas.microsoft.com/office/drawing/2014/main" id="{3EEF2F05-B1FB-84EB-30AA-5FBCFF74C4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8157" y="645198"/>
            <a:ext cx="6284555" cy="11506100"/>
          </a:xfrm>
          <a:prstGeom prst="rect">
            <a:avLst/>
          </a:prstGeom>
          <a:effectLst/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0184BF-EC63-B95F-AB9F-C0A7BE89470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902507" y="1553733"/>
            <a:ext cx="4534941" cy="9792574"/>
          </a:xfrm>
          <a:custGeom>
            <a:avLst/>
            <a:gdLst>
              <a:gd name="connsiteX0" fmla="*/ 1447432 w 1798623"/>
              <a:gd name="connsiteY0" fmla="*/ 0 h 3898149"/>
              <a:gd name="connsiteX1" fmla="*/ 1631638 w 1798623"/>
              <a:gd name="connsiteY1" fmla="*/ 4721 h 3898149"/>
              <a:gd name="connsiteX2" fmla="*/ 1762246 w 1798623"/>
              <a:gd name="connsiteY2" fmla="*/ 78038 h 3898149"/>
              <a:gd name="connsiteX3" fmla="*/ 1796982 w 1798623"/>
              <a:gd name="connsiteY3" fmla="*/ 214919 h 3898149"/>
              <a:gd name="connsiteX4" fmla="*/ 1798553 w 1798623"/>
              <a:gd name="connsiteY4" fmla="*/ 2007434 h 3898149"/>
              <a:gd name="connsiteX5" fmla="*/ 1798553 w 1798623"/>
              <a:gd name="connsiteY5" fmla="*/ 3633645 h 3898149"/>
              <a:gd name="connsiteX6" fmla="*/ 1774821 w 1798623"/>
              <a:gd name="connsiteY6" fmla="*/ 3800420 h 3898149"/>
              <a:gd name="connsiteX7" fmla="*/ 1753539 w 1798623"/>
              <a:gd name="connsiteY7" fmla="*/ 3833303 h 3898149"/>
              <a:gd name="connsiteX8" fmla="*/ 1753539 w 1798623"/>
              <a:gd name="connsiteY8" fmla="*/ 3834113 h 3898149"/>
              <a:gd name="connsiteX9" fmla="*/ 1752784 w 1798623"/>
              <a:gd name="connsiteY9" fmla="*/ 3834113 h 3898149"/>
              <a:gd name="connsiteX10" fmla="*/ 1724152 w 1798623"/>
              <a:gd name="connsiteY10" fmla="*/ 3860031 h 3898149"/>
              <a:gd name="connsiteX11" fmla="*/ 1651912 w 1798623"/>
              <a:gd name="connsiteY11" fmla="*/ 3891202 h 3898149"/>
              <a:gd name="connsiteX12" fmla="*/ 1525232 w 1798623"/>
              <a:gd name="connsiteY12" fmla="*/ 3897967 h 3898149"/>
              <a:gd name="connsiteX13" fmla="*/ 238787 w 1798623"/>
              <a:gd name="connsiteY13" fmla="*/ 3897967 h 3898149"/>
              <a:gd name="connsiteX14" fmla="*/ 91360 w 1798623"/>
              <a:gd name="connsiteY14" fmla="*/ 3869805 h 3898149"/>
              <a:gd name="connsiteX15" fmla="*/ 8060 w 1798623"/>
              <a:gd name="connsiteY15" fmla="*/ 3751174 h 3898149"/>
              <a:gd name="connsiteX16" fmla="*/ 1773 w 1798623"/>
              <a:gd name="connsiteY16" fmla="*/ 3628138 h 3898149"/>
              <a:gd name="connsiteX17" fmla="*/ 1929 w 1798623"/>
              <a:gd name="connsiteY17" fmla="*/ 1824454 h 3898149"/>
              <a:gd name="connsiteX18" fmla="*/ 201 w 1798623"/>
              <a:gd name="connsiteY18" fmla="*/ 253309 h 3898149"/>
              <a:gd name="connsiteX19" fmla="*/ 31635 w 1798623"/>
              <a:gd name="connsiteY19" fmla="*/ 84805 h 3898149"/>
              <a:gd name="connsiteX20" fmla="*/ 207510 w 1798623"/>
              <a:gd name="connsiteY20" fmla="*/ 473 h 3898149"/>
              <a:gd name="connsiteX21" fmla="*/ 366567 w 1798623"/>
              <a:gd name="connsiteY21" fmla="*/ 158 h 3898149"/>
              <a:gd name="connsiteX22" fmla="*/ 395801 w 1798623"/>
              <a:gd name="connsiteY22" fmla="*/ 17622 h 3898149"/>
              <a:gd name="connsiteX23" fmla="*/ 403816 w 1798623"/>
              <a:gd name="connsiteY23" fmla="*/ 71902 h 3898149"/>
              <a:gd name="connsiteX24" fmla="*/ 465584 w 1798623"/>
              <a:gd name="connsiteY24" fmla="*/ 136567 h 3898149"/>
              <a:gd name="connsiteX25" fmla="*/ 544013 w 1798623"/>
              <a:gd name="connsiteY25" fmla="*/ 143962 h 3898149"/>
              <a:gd name="connsiteX26" fmla="*/ 1231323 w 1798623"/>
              <a:gd name="connsiteY26" fmla="*/ 144120 h 3898149"/>
              <a:gd name="connsiteX27" fmla="*/ 1314623 w 1798623"/>
              <a:gd name="connsiteY27" fmla="*/ 141759 h 3898149"/>
              <a:gd name="connsiteX28" fmla="*/ 1400124 w 1798623"/>
              <a:gd name="connsiteY28" fmla="*/ 48302 h 3898149"/>
              <a:gd name="connsiteX29" fmla="*/ 1411284 w 1798623"/>
              <a:gd name="connsiteY29" fmla="*/ 6451 h 3898149"/>
              <a:gd name="connsiteX30" fmla="*/ 1447432 w 1798623"/>
              <a:gd name="connsiteY30" fmla="*/ 0 h 389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98623" h="3898149">
                <a:moveTo>
                  <a:pt x="1447432" y="0"/>
                </a:moveTo>
                <a:cubicBezTo>
                  <a:pt x="1508730" y="944"/>
                  <a:pt x="1570499" y="-1887"/>
                  <a:pt x="1631638" y="4721"/>
                </a:cubicBezTo>
                <a:cubicBezTo>
                  <a:pt x="1682403" y="10227"/>
                  <a:pt x="1733170" y="34772"/>
                  <a:pt x="1762246" y="78038"/>
                </a:cubicBezTo>
                <a:cubicBezTo>
                  <a:pt x="1790065" y="117687"/>
                  <a:pt x="1796825" y="167562"/>
                  <a:pt x="1796982" y="214919"/>
                </a:cubicBezTo>
                <a:cubicBezTo>
                  <a:pt x="1795881" y="812478"/>
                  <a:pt x="1798711" y="1409878"/>
                  <a:pt x="1798553" y="2007434"/>
                </a:cubicBezTo>
                <a:cubicBezTo>
                  <a:pt x="1798553" y="2549452"/>
                  <a:pt x="1798711" y="3091628"/>
                  <a:pt x="1798553" y="3633645"/>
                </a:cubicBezTo>
                <a:cubicBezTo>
                  <a:pt x="1798395" y="3689656"/>
                  <a:pt x="1801539" y="3749128"/>
                  <a:pt x="1774821" y="3800420"/>
                </a:cubicBezTo>
                <a:lnTo>
                  <a:pt x="1753539" y="3833303"/>
                </a:lnTo>
                <a:lnTo>
                  <a:pt x="1753539" y="3834113"/>
                </a:lnTo>
                <a:lnTo>
                  <a:pt x="1752784" y="3834113"/>
                </a:lnTo>
                <a:lnTo>
                  <a:pt x="1724152" y="3860031"/>
                </a:lnTo>
                <a:cubicBezTo>
                  <a:pt x="1702639" y="3875312"/>
                  <a:pt x="1677531" y="3885853"/>
                  <a:pt x="1651912" y="3891202"/>
                </a:cubicBezTo>
                <a:cubicBezTo>
                  <a:pt x="1610263" y="3899541"/>
                  <a:pt x="1567511" y="3897652"/>
                  <a:pt x="1525232" y="3897967"/>
                </a:cubicBezTo>
                <a:cubicBezTo>
                  <a:pt x="1096312" y="3898124"/>
                  <a:pt x="667550" y="3898283"/>
                  <a:pt x="238787" y="3897967"/>
                </a:cubicBezTo>
                <a:cubicBezTo>
                  <a:pt x="188648" y="3897652"/>
                  <a:pt x="135682" y="3896080"/>
                  <a:pt x="91360" y="3869805"/>
                </a:cubicBezTo>
                <a:cubicBezTo>
                  <a:pt x="46723" y="3846361"/>
                  <a:pt x="17489" y="3799948"/>
                  <a:pt x="8060" y="3751174"/>
                </a:cubicBezTo>
                <a:cubicBezTo>
                  <a:pt x="357" y="3710582"/>
                  <a:pt x="2087" y="3669203"/>
                  <a:pt x="1773" y="3628138"/>
                </a:cubicBezTo>
                <a:cubicBezTo>
                  <a:pt x="1929" y="3026805"/>
                  <a:pt x="2087" y="2425630"/>
                  <a:pt x="1929" y="1824454"/>
                </a:cubicBezTo>
                <a:cubicBezTo>
                  <a:pt x="1929" y="1300687"/>
                  <a:pt x="-742" y="776919"/>
                  <a:pt x="201" y="253309"/>
                </a:cubicBezTo>
                <a:cubicBezTo>
                  <a:pt x="673" y="196040"/>
                  <a:pt x="44" y="134993"/>
                  <a:pt x="31635" y="84805"/>
                </a:cubicBezTo>
                <a:cubicBezTo>
                  <a:pt x="67155" y="24545"/>
                  <a:pt x="140555" y="-629"/>
                  <a:pt x="207510" y="473"/>
                </a:cubicBezTo>
                <a:cubicBezTo>
                  <a:pt x="260476" y="-156"/>
                  <a:pt x="313442" y="0"/>
                  <a:pt x="366567" y="158"/>
                </a:cubicBezTo>
                <a:cubicBezTo>
                  <a:pt x="378354" y="-314"/>
                  <a:pt x="392499" y="5035"/>
                  <a:pt x="395801" y="17622"/>
                </a:cubicBezTo>
                <a:cubicBezTo>
                  <a:pt x="399258" y="35558"/>
                  <a:pt x="397686" y="54438"/>
                  <a:pt x="403816" y="71902"/>
                </a:cubicBezTo>
                <a:cubicBezTo>
                  <a:pt x="412775" y="101639"/>
                  <a:pt x="436508" y="126026"/>
                  <a:pt x="465584" y="136567"/>
                </a:cubicBezTo>
                <a:cubicBezTo>
                  <a:pt x="490574" y="146165"/>
                  <a:pt x="517766" y="143175"/>
                  <a:pt x="544013" y="143962"/>
                </a:cubicBezTo>
                <a:cubicBezTo>
                  <a:pt x="773169" y="144434"/>
                  <a:pt x="1002166" y="144277"/>
                  <a:pt x="1231323" y="144120"/>
                </a:cubicBezTo>
                <a:cubicBezTo>
                  <a:pt x="1258984" y="143489"/>
                  <a:pt x="1286961" y="145221"/>
                  <a:pt x="1314623" y="141759"/>
                </a:cubicBezTo>
                <a:cubicBezTo>
                  <a:pt x="1360046" y="134993"/>
                  <a:pt x="1397453" y="94244"/>
                  <a:pt x="1400124" y="48302"/>
                </a:cubicBezTo>
                <a:cubicBezTo>
                  <a:pt x="1402010" y="34299"/>
                  <a:pt x="1398868" y="16521"/>
                  <a:pt x="1411284" y="6451"/>
                </a:cubicBezTo>
                <a:cubicBezTo>
                  <a:pt x="1421343" y="-1887"/>
                  <a:pt x="1435331" y="473"/>
                  <a:pt x="144743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F7C6E40-F953-2CAF-96BD-5D494553FB8F}"/>
              </a:ext>
            </a:extLst>
          </p:cNvPr>
          <p:cNvGrpSpPr/>
          <p:nvPr userDrawn="1"/>
        </p:nvGrpSpPr>
        <p:grpSpPr>
          <a:xfrm>
            <a:off x="24666992" y="6215913"/>
            <a:ext cx="3362170" cy="3693320"/>
            <a:chOff x="12347859" y="-115416"/>
            <a:chExt cx="1681523" cy="1846660"/>
          </a:xfrm>
        </p:grpSpPr>
        <p:sp>
          <p:nvSpPr>
            <p:cNvPr id="147" name="textruta 12">
              <a:extLst>
                <a:ext uri="{FF2B5EF4-FFF2-40B4-BE49-F238E27FC236}">
                  <a16:creationId xmlns:a16="http://schemas.microsoft.com/office/drawing/2014/main" id="{515CD274-2132-D517-1020-5F05D87D2F5D}"/>
                </a:ext>
              </a:extLst>
            </p:cNvPr>
            <p:cNvSpPr txBox="1"/>
            <p:nvPr userDrawn="1"/>
          </p:nvSpPr>
          <p:spPr>
            <a:xfrm>
              <a:off x="12347859" y="-115416"/>
              <a:ext cx="1681523" cy="18466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change the background color, right-click outside the workspace, go to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and select </a:t>
              </a:r>
              <a:br>
                <a:rPr lang="en-US" sz="1800" baseline="0" dirty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the wanted color. </a:t>
              </a:r>
            </a:p>
            <a:p>
              <a:endParaRPr lang="en-US" sz="180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You can </a:t>
              </a:r>
              <a:r>
                <a:rPr lang="en-US" sz="1800" u="sng" baseline="0" dirty="0">
                  <a:latin typeface="+mn-lt"/>
                  <a:cs typeface="Arial" panose="020B0604020202020204" pitchFamily="34" charset="0"/>
                </a:rPr>
                <a:t>only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choose from the colors listed below: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4FC66D0-60A0-628C-2D35-3FB2D1C6BB6F}"/>
                </a:ext>
              </a:extLst>
            </p:cNvPr>
            <p:cNvSpPr/>
            <p:nvPr userDrawn="1"/>
          </p:nvSpPr>
          <p:spPr>
            <a:xfrm>
              <a:off x="12452350" y="1112837"/>
              <a:ext cx="136525" cy="13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911E31E-DA5F-DDC2-DBD9-BA4F0C5CE19C}"/>
                </a:ext>
              </a:extLst>
            </p:cNvPr>
            <p:cNvSpPr/>
            <p:nvPr userDrawn="1"/>
          </p:nvSpPr>
          <p:spPr>
            <a:xfrm>
              <a:off x="12452350" y="1290486"/>
              <a:ext cx="136525" cy="13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CD406E7-7957-F9D7-D1D2-3EBABA9D73C5}"/>
                </a:ext>
              </a:extLst>
            </p:cNvPr>
            <p:cNvSpPr/>
            <p:nvPr userDrawn="1"/>
          </p:nvSpPr>
          <p:spPr>
            <a:xfrm>
              <a:off x="12452350" y="1468136"/>
              <a:ext cx="136525" cy="13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107F771-6808-8FC6-F95D-992D0AA023DB}"/>
                </a:ext>
              </a:extLst>
            </p:cNvPr>
            <p:cNvSpPr txBox="1"/>
            <p:nvPr userDrawn="1"/>
          </p:nvSpPr>
          <p:spPr>
            <a:xfrm>
              <a:off x="12671424" y="1102765"/>
              <a:ext cx="1303845" cy="501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en-US" sz="1600" dirty="0"/>
                <a:t>Light green, Accent 1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Light Gray, Background 2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White, Background 1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07A1D07-2B62-340B-86F2-94334E36585F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10A6FC5-16A2-596E-BB89-E7958DECADB7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157" name="textruta 12">
                <a:extLst>
                  <a:ext uri="{FF2B5EF4-FFF2-40B4-BE49-F238E27FC236}">
                    <a16:creationId xmlns:a16="http://schemas.microsoft.com/office/drawing/2014/main" id="{4772422E-F688-0729-D2E5-794F4620BBE1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24ACA4C-37E5-567B-79BB-B16275677A48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159" name="Picture 9">
                  <a:extLst>
                    <a:ext uri="{FF2B5EF4-FFF2-40B4-BE49-F238E27FC236}">
                      <a16:creationId xmlns:a16="http://schemas.microsoft.com/office/drawing/2014/main" id="{A027FCC2-837E-29F8-D0F2-233111504C5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160" name="Oval 4">
                  <a:extLst>
                    <a:ext uri="{FF2B5EF4-FFF2-40B4-BE49-F238E27FC236}">
                      <a16:creationId xmlns:a16="http://schemas.microsoft.com/office/drawing/2014/main" id="{4211117B-0674-49E9-7692-7B958C7CC556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161" name="Connector: Elbow 131">
                  <a:extLst>
                    <a:ext uri="{FF2B5EF4-FFF2-40B4-BE49-F238E27FC236}">
                      <a16:creationId xmlns:a16="http://schemas.microsoft.com/office/drawing/2014/main" id="{E4C7E913-512A-6183-2F5F-52F38A483239}"/>
                    </a:ext>
                  </a:extLst>
                </p:cNvPr>
                <p:cNvCxnSpPr>
                  <a:cxnSpLocks/>
                  <a:endCxn id="160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AFDA0D52-41B4-3E79-2057-8C9DB55889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F5EDB28-64B5-2D96-DFCC-B11EBD95E148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80F15EBF-24DA-DF22-A32A-E192C2676166}"/>
                </a:ext>
              </a:extLst>
            </p:cNvPr>
            <p:cNvCxnSpPr>
              <a:cxnSpLocks/>
              <a:endCxn id="155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5FFC753-6705-1C07-EDC1-71710E9B8C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10" y="6328802"/>
            <a:ext cx="7690131" cy="48096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61463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e7d195523061f1c0cef09ac28eaae964ec9988a5cce77c8b8C1E4685C6E6B40CD7615480512384A61EE159C6FE0045D14B61E85D0A95589D558B81FFC809322ACC20DC2254D928200A3EA0841B8B1814CEB39894C761D488BE29783EC3EAB885D722FCF1879D8D08AE108084BC6B725E65CA3CC77037501F5FC87E4E27515815FAA8D8D2FF8FB2EF">
            <a:extLst>
              <a:ext uri="{FF2B5EF4-FFF2-40B4-BE49-F238E27FC236}">
                <a16:creationId xmlns:a16="http://schemas.microsoft.com/office/drawing/2014/main" id="{6419BAE1-1922-54CF-F63E-E017A1F696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7522" y="2727838"/>
            <a:ext cx="4974256" cy="9107136"/>
          </a:xfrm>
          <a:prstGeom prst="rect">
            <a:avLst/>
          </a:prstGeom>
          <a:effectLst/>
        </p:spPr>
      </p:pic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57F88EE1-E25A-A0A7-701D-ECE69B973C4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853509" y="3441106"/>
            <a:ext cx="3577468" cy="7747200"/>
          </a:xfrm>
          <a:custGeom>
            <a:avLst/>
            <a:gdLst>
              <a:gd name="connsiteX0" fmla="*/ 1447432 w 1798623"/>
              <a:gd name="connsiteY0" fmla="*/ 0 h 3898149"/>
              <a:gd name="connsiteX1" fmla="*/ 1631638 w 1798623"/>
              <a:gd name="connsiteY1" fmla="*/ 4721 h 3898149"/>
              <a:gd name="connsiteX2" fmla="*/ 1762246 w 1798623"/>
              <a:gd name="connsiteY2" fmla="*/ 78038 h 3898149"/>
              <a:gd name="connsiteX3" fmla="*/ 1796982 w 1798623"/>
              <a:gd name="connsiteY3" fmla="*/ 214919 h 3898149"/>
              <a:gd name="connsiteX4" fmla="*/ 1798553 w 1798623"/>
              <a:gd name="connsiteY4" fmla="*/ 2007434 h 3898149"/>
              <a:gd name="connsiteX5" fmla="*/ 1798553 w 1798623"/>
              <a:gd name="connsiteY5" fmla="*/ 3633645 h 3898149"/>
              <a:gd name="connsiteX6" fmla="*/ 1774821 w 1798623"/>
              <a:gd name="connsiteY6" fmla="*/ 3800420 h 3898149"/>
              <a:gd name="connsiteX7" fmla="*/ 1753539 w 1798623"/>
              <a:gd name="connsiteY7" fmla="*/ 3833303 h 3898149"/>
              <a:gd name="connsiteX8" fmla="*/ 1753539 w 1798623"/>
              <a:gd name="connsiteY8" fmla="*/ 3834113 h 3898149"/>
              <a:gd name="connsiteX9" fmla="*/ 1752784 w 1798623"/>
              <a:gd name="connsiteY9" fmla="*/ 3834113 h 3898149"/>
              <a:gd name="connsiteX10" fmla="*/ 1724152 w 1798623"/>
              <a:gd name="connsiteY10" fmla="*/ 3860031 h 3898149"/>
              <a:gd name="connsiteX11" fmla="*/ 1651912 w 1798623"/>
              <a:gd name="connsiteY11" fmla="*/ 3891202 h 3898149"/>
              <a:gd name="connsiteX12" fmla="*/ 1525232 w 1798623"/>
              <a:gd name="connsiteY12" fmla="*/ 3897967 h 3898149"/>
              <a:gd name="connsiteX13" fmla="*/ 238787 w 1798623"/>
              <a:gd name="connsiteY13" fmla="*/ 3897967 h 3898149"/>
              <a:gd name="connsiteX14" fmla="*/ 91360 w 1798623"/>
              <a:gd name="connsiteY14" fmla="*/ 3869805 h 3898149"/>
              <a:gd name="connsiteX15" fmla="*/ 8060 w 1798623"/>
              <a:gd name="connsiteY15" fmla="*/ 3751174 h 3898149"/>
              <a:gd name="connsiteX16" fmla="*/ 1773 w 1798623"/>
              <a:gd name="connsiteY16" fmla="*/ 3628138 h 3898149"/>
              <a:gd name="connsiteX17" fmla="*/ 1929 w 1798623"/>
              <a:gd name="connsiteY17" fmla="*/ 1824454 h 3898149"/>
              <a:gd name="connsiteX18" fmla="*/ 201 w 1798623"/>
              <a:gd name="connsiteY18" fmla="*/ 253309 h 3898149"/>
              <a:gd name="connsiteX19" fmla="*/ 31635 w 1798623"/>
              <a:gd name="connsiteY19" fmla="*/ 84805 h 3898149"/>
              <a:gd name="connsiteX20" fmla="*/ 207510 w 1798623"/>
              <a:gd name="connsiteY20" fmla="*/ 473 h 3898149"/>
              <a:gd name="connsiteX21" fmla="*/ 366567 w 1798623"/>
              <a:gd name="connsiteY21" fmla="*/ 158 h 3898149"/>
              <a:gd name="connsiteX22" fmla="*/ 395801 w 1798623"/>
              <a:gd name="connsiteY22" fmla="*/ 17622 h 3898149"/>
              <a:gd name="connsiteX23" fmla="*/ 403816 w 1798623"/>
              <a:gd name="connsiteY23" fmla="*/ 71902 h 3898149"/>
              <a:gd name="connsiteX24" fmla="*/ 465584 w 1798623"/>
              <a:gd name="connsiteY24" fmla="*/ 136567 h 3898149"/>
              <a:gd name="connsiteX25" fmla="*/ 544013 w 1798623"/>
              <a:gd name="connsiteY25" fmla="*/ 143962 h 3898149"/>
              <a:gd name="connsiteX26" fmla="*/ 1231323 w 1798623"/>
              <a:gd name="connsiteY26" fmla="*/ 144120 h 3898149"/>
              <a:gd name="connsiteX27" fmla="*/ 1314623 w 1798623"/>
              <a:gd name="connsiteY27" fmla="*/ 141759 h 3898149"/>
              <a:gd name="connsiteX28" fmla="*/ 1400124 w 1798623"/>
              <a:gd name="connsiteY28" fmla="*/ 48302 h 3898149"/>
              <a:gd name="connsiteX29" fmla="*/ 1411284 w 1798623"/>
              <a:gd name="connsiteY29" fmla="*/ 6451 h 3898149"/>
              <a:gd name="connsiteX30" fmla="*/ 1447432 w 1798623"/>
              <a:gd name="connsiteY30" fmla="*/ 0 h 389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98623" h="3898149">
                <a:moveTo>
                  <a:pt x="1447432" y="0"/>
                </a:moveTo>
                <a:cubicBezTo>
                  <a:pt x="1508730" y="944"/>
                  <a:pt x="1570499" y="-1887"/>
                  <a:pt x="1631638" y="4721"/>
                </a:cubicBezTo>
                <a:cubicBezTo>
                  <a:pt x="1682403" y="10227"/>
                  <a:pt x="1733170" y="34772"/>
                  <a:pt x="1762246" y="78038"/>
                </a:cubicBezTo>
                <a:cubicBezTo>
                  <a:pt x="1790065" y="117687"/>
                  <a:pt x="1796825" y="167562"/>
                  <a:pt x="1796982" y="214919"/>
                </a:cubicBezTo>
                <a:cubicBezTo>
                  <a:pt x="1795881" y="812478"/>
                  <a:pt x="1798711" y="1409878"/>
                  <a:pt x="1798553" y="2007434"/>
                </a:cubicBezTo>
                <a:cubicBezTo>
                  <a:pt x="1798553" y="2549452"/>
                  <a:pt x="1798711" y="3091628"/>
                  <a:pt x="1798553" y="3633645"/>
                </a:cubicBezTo>
                <a:cubicBezTo>
                  <a:pt x="1798395" y="3689656"/>
                  <a:pt x="1801539" y="3749128"/>
                  <a:pt x="1774821" y="3800420"/>
                </a:cubicBezTo>
                <a:lnTo>
                  <a:pt x="1753539" y="3833303"/>
                </a:lnTo>
                <a:lnTo>
                  <a:pt x="1753539" y="3834113"/>
                </a:lnTo>
                <a:lnTo>
                  <a:pt x="1752784" y="3834113"/>
                </a:lnTo>
                <a:lnTo>
                  <a:pt x="1724152" y="3860031"/>
                </a:lnTo>
                <a:cubicBezTo>
                  <a:pt x="1702639" y="3875312"/>
                  <a:pt x="1677531" y="3885853"/>
                  <a:pt x="1651912" y="3891202"/>
                </a:cubicBezTo>
                <a:cubicBezTo>
                  <a:pt x="1610263" y="3899541"/>
                  <a:pt x="1567511" y="3897652"/>
                  <a:pt x="1525232" y="3897967"/>
                </a:cubicBezTo>
                <a:cubicBezTo>
                  <a:pt x="1096312" y="3898124"/>
                  <a:pt x="667550" y="3898283"/>
                  <a:pt x="238787" y="3897967"/>
                </a:cubicBezTo>
                <a:cubicBezTo>
                  <a:pt x="188648" y="3897652"/>
                  <a:pt x="135682" y="3896080"/>
                  <a:pt x="91360" y="3869805"/>
                </a:cubicBezTo>
                <a:cubicBezTo>
                  <a:pt x="46723" y="3846361"/>
                  <a:pt x="17489" y="3799948"/>
                  <a:pt x="8060" y="3751174"/>
                </a:cubicBezTo>
                <a:cubicBezTo>
                  <a:pt x="357" y="3710582"/>
                  <a:pt x="2087" y="3669203"/>
                  <a:pt x="1773" y="3628138"/>
                </a:cubicBezTo>
                <a:cubicBezTo>
                  <a:pt x="1929" y="3026805"/>
                  <a:pt x="2087" y="2425630"/>
                  <a:pt x="1929" y="1824454"/>
                </a:cubicBezTo>
                <a:cubicBezTo>
                  <a:pt x="1929" y="1300687"/>
                  <a:pt x="-742" y="776919"/>
                  <a:pt x="201" y="253309"/>
                </a:cubicBezTo>
                <a:cubicBezTo>
                  <a:pt x="673" y="196040"/>
                  <a:pt x="44" y="134993"/>
                  <a:pt x="31635" y="84805"/>
                </a:cubicBezTo>
                <a:cubicBezTo>
                  <a:pt x="67155" y="24545"/>
                  <a:pt x="140555" y="-629"/>
                  <a:pt x="207510" y="473"/>
                </a:cubicBezTo>
                <a:cubicBezTo>
                  <a:pt x="260476" y="-156"/>
                  <a:pt x="313442" y="0"/>
                  <a:pt x="366567" y="158"/>
                </a:cubicBezTo>
                <a:cubicBezTo>
                  <a:pt x="378354" y="-314"/>
                  <a:pt x="392499" y="5035"/>
                  <a:pt x="395801" y="17622"/>
                </a:cubicBezTo>
                <a:cubicBezTo>
                  <a:pt x="399258" y="35558"/>
                  <a:pt x="397686" y="54438"/>
                  <a:pt x="403816" y="71902"/>
                </a:cubicBezTo>
                <a:cubicBezTo>
                  <a:pt x="412775" y="101639"/>
                  <a:pt x="436508" y="126026"/>
                  <a:pt x="465584" y="136567"/>
                </a:cubicBezTo>
                <a:cubicBezTo>
                  <a:pt x="490574" y="146165"/>
                  <a:pt x="517766" y="143175"/>
                  <a:pt x="544013" y="143962"/>
                </a:cubicBezTo>
                <a:cubicBezTo>
                  <a:pt x="773169" y="144434"/>
                  <a:pt x="1002166" y="144277"/>
                  <a:pt x="1231323" y="144120"/>
                </a:cubicBezTo>
                <a:cubicBezTo>
                  <a:pt x="1258984" y="143489"/>
                  <a:pt x="1286961" y="145221"/>
                  <a:pt x="1314623" y="141759"/>
                </a:cubicBezTo>
                <a:cubicBezTo>
                  <a:pt x="1360046" y="134993"/>
                  <a:pt x="1397453" y="94244"/>
                  <a:pt x="1400124" y="48302"/>
                </a:cubicBezTo>
                <a:cubicBezTo>
                  <a:pt x="1402010" y="34299"/>
                  <a:pt x="1398868" y="16521"/>
                  <a:pt x="1411284" y="6451"/>
                </a:cubicBezTo>
                <a:cubicBezTo>
                  <a:pt x="1421343" y="-1887"/>
                  <a:pt x="1435331" y="473"/>
                  <a:pt x="144743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pic>
        <p:nvPicPr>
          <p:cNvPr id="43" name="Picture 42" descr="e7d195523061f1c0cef09ac28eaae964ec9988a5cce77c8b8C1E4685C6E6B40CD7615480512384A61EE159C6FE0045D14B61E85D0A95589D558B81FFC809322ACC20DC2254D928200A3EA0841B8B1814CEB39894C761D488BE29783EC3EAB885D722FCF1879D8D08AE108084BC6B725E65CA3CC77037501F5FC87E4E27515815FAA8D8D2FF8FB2EF">
            <a:extLst>
              <a:ext uri="{FF2B5EF4-FFF2-40B4-BE49-F238E27FC236}">
                <a16:creationId xmlns:a16="http://schemas.microsoft.com/office/drawing/2014/main" id="{4076709A-4250-CCA3-0A50-D9FC6903BE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9184" y="2727838"/>
            <a:ext cx="4974256" cy="9107136"/>
          </a:xfrm>
          <a:prstGeom prst="rect">
            <a:avLst/>
          </a:prstGeom>
          <a:effectLst/>
        </p:spPr>
      </p:pic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C22C2EAF-41CF-6DFD-AB5C-90DB2E4A2F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735170" y="3441106"/>
            <a:ext cx="3577468" cy="7747200"/>
          </a:xfrm>
          <a:custGeom>
            <a:avLst/>
            <a:gdLst>
              <a:gd name="connsiteX0" fmla="*/ 1447432 w 1798623"/>
              <a:gd name="connsiteY0" fmla="*/ 0 h 3898149"/>
              <a:gd name="connsiteX1" fmla="*/ 1631638 w 1798623"/>
              <a:gd name="connsiteY1" fmla="*/ 4721 h 3898149"/>
              <a:gd name="connsiteX2" fmla="*/ 1762246 w 1798623"/>
              <a:gd name="connsiteY2" fmla="*/ 78038 h 3898149"/>
              <a:gd name="connsiteX3" fmla="*/ 1796982 w 1798623"/>
              <a:gd name="connsiteY3" fmla="*/ 214919 h 3898149"/>
              <a:gd name="connsiteX4" fmla="*/ 1798553 w 1798623"/>
              <a:gd name="connsiteY4" fmla="*/ 2007434 h 3898149"/>
              <a:gd name="connsiteX5" fmla="*/ 1798553 w 1798623"/>
              <a:gd name="connsiteY5" fmla="*/ 3633645 h 3898149"/>
              <a:gd name="connsiteX6" fmla="*/ 1774821 w 1798623"/>
              <a:gd name="connsiteY6" fmla="*/ 3800420 h 3898149"/>
              <a:gd name="connsiteX7" fmla="*/ 1753539 w 1798623"/>
              <a:gd name="connsiteY7" fmla="*/ 3833303 h 3898149"/>
              <a:gd name="connsiteX8" fmla="*/ 1753539 w 1798623"/>
              <a:gd name="connsiteY8" fmla="*/ 3834113 h 3898149"/>
              <a:gd name="connsiteX9" fmla="*/ 1752784 w 1798623"/>
              <a:gd name="connsiteY9" fmla="*/ 3834113 h 3898149"/>
              <a:gd name="connsiteX10" fmla="*/ 1724152 w 1798623"/>
              <a:gd name="connsiteY10" fmla="*/ 3860031 h 3898149"/>
              <a:gd name="connsiteX11" fmla="*/ 1651912 w 1798623"/>
              <a:gd name="connsiteY11" fmla="*/ 3891202 h 3898149"/>
              <a:gd name="connsiteX12" fmla="*/ 1525232 w 1798623"/>
              <a:gd name="connsiteY12" fmla="*/ 3897967 h 3898149"/>
              <a:gd name="connsiteX13" fmla="*/ 238787 w 1798623"/>
              <a:gd name="connsiteY13" fmla="*/ 3897967 h 3898149"/>
              <a:gd name="connsiteX14" fmla="*/ 91360 w 1798623"/>
              <a:gd name="connsiteY14" fmla="*/ 3869805 h 3898149"/>
              <a:gd name="connsiteX15" fmla="*/ 8060 w 1798623"/>
              <a:gd name="connsiteY15" fmla="*/ 3751174 h 3898149"/>
              <a:gd name="connsiteX16" fmla="*/ 1773 w 1798623"/>
              <a:gd name="connsiteY16" fmla="*/ 3628138 h 3898149"/>
              <a:gd name="connsiteX17" fmla="*/ 1929 w 1798623"/>
              <a:gd name="connsiteY17" fmla="*/ 1824454 h 3898149"/>
              <a:gd name="connsiteX18" fmla="*/ 201 w 1798623"/>
              <a:gd name="connsiteY18" fmla="*/ 253309 h 3898149"/>
              <a:gd name="connsiteX19" fmla="*/ 31635 w 1798623"/>
              <a:gd name="connsiteY19" fmla="*/ 84805 h 3898149"/>
              <a:gd name="connsiteX20" fmla="*/ 207510 w 1798623"/>
              <a:gd name="connsiteY20" fmla="*/ 473 h 3898149"/>
              <a:gd name="connsiteX21" fmla="*/ 366567 w 1798623"/>
              <a:gd name="connsiteY21" fmla="*/ 158 h 3898149"/>
              <a:gd name="connsiteX22" fmla="*/ 395801 w 1798623"/>
              <a:gd name="connsiteY22" fmla="*/ 17622 h 3898149"/>
              <a:gd name="connsiteX23" fmla="*/ 403816 w 1798623"/>
              <a:gd name="connsiteY23" fmla="*/ 71902 h 3898149"/>
              <a:gd name="connsiteX24" fmla="*/ 465584 w 1798623"/>
              <a:gd name="connsiteY24" fmla="*/ 136567 h 3898149"/>
              <a:gd name="connsiteX25" fmla="*/ 544013 w 1798623"/>
              <a:gd name="connsiteY25" fmla="*/ 143962 h 3898149"/>
              <a:gd name="connsiteX26" fmla="*/ 1231323 w 1798623"/>
              <a:gd name="connsiteY26" fmla="*/ 144120 h 3898149"/>
              <a:gd name="connsiteX27" fmla="*/ 1314623 w 1798623"/>
              <a:gd name="connsiteY27" fmla="*/ 141759 h 3898149"/>
              <a:gd name="connsiteX28" fmla="*/ 1400124 w 1798623"/>
              <a:gd name="connsiteY28" fmla="*/ 48302 h 3898149"/>
              <a:gd name="connsiteX29" fmla="*/ 1411284 w 1798623"/>
              <a:gd name="connsiteY29" fmla="*/ 6451 h 3898149"/>
              <a:gd name="connsiteX30" fmla="*/ 1447432 w 1798623"/>
              <a:gd name="connsiteY30" fmla="*/ 0 h 389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98623" h="3898149">
                <a:moveTo>
                  <a:pt x="1447432" y="0"/>
                </a:moveTo>
                <a:cubicBezTo>
                  <a:pt x="1508730" y="944"/>
                  <a:pt x="1570499" y="-1887"/>
                  <a:pt x="1631638" y="4721"/>
                </a:cubicBezTo>
                <a:cubicBezTo>
                  <a:pt x="1682403" y="10227"/>
                  <a:pt x="1733170" y="34772"/>
                  <a:pt x="1762246" y="78038"/>
                </a:cubicBezTo>
                <a:cubicBezTo>
                  <a:pt x="1790065" y="117687"/>
                  <a:pt x="1796825" y="167562"/>
                  <a:pt x="1796982" y="214919"/>
                </a:cubicBezTo>
                <a:cubicBezTo>
                  <a:pt x="1795881" y="812478"/>
                  <a:pt x="1798711" y="1409878"/>
                  <a:pt x="1798553" y="2007434"/>
                </a:cubicBezTo>
                <a:cubicBezTo>
                  <a:pt x="1798553" y="2549452"/>
                  <a:pt x="1798711" y="3091628"/>
                  <a:pt x="1798553" y="3633645"/>
                </a:cubicBezTo>
                <a:cubicBezTo>
                  <a:pt x="1798395" y="3689656"/>
                  <a:pt x="1801539" y="3749128"/>
                  <a:pt x="1774821" y="3800420"/>
                </a:cubicBezTo>
                <a:lnTo>
                  <a:pt x="1753539" y="3833303"/>
                </a:lnTo>
                <a:lnTo>
                  <a:pt x="1753539" y="3834113"/>
                </a:lnTo>
                <a:lnTo>
                  <a:pt x="1752784" y="3834113"/>
                </a:lnTo>
                <a:lnTo>
                  <a:pt x="1724152" y="3860031"/>
                </a:lnTo>
                <a:cubicBezTo>
                  <a:pt x="1702639" y="3875312"/>
                  <a:pt x="1677531" y="3885853"/>
                  <a:pt x="1651912" y="3891202"/>
                </a:cubicBezTo>
                <a:cubicBezTo>
                  <a:pt x="1610263" y="3899541"/>
                  <a:pt x="1567511" y="3897652"/>
                  <a:pt x="1525232" y="3897967"/>
                </a:cubicBezTo>
                <a:cubicBezTo>
                  <a:pt x="1096312" y="3898124"/>
                  <a:pt x="667550" y="3898283"/>
                  <a:pt x="238787" y="3897967"/>
                </a:cubicBezTo>
                <a:cubicBezTo>
                  <a:pt x="188648" y="3897652"/>
                  <a:pt x="135682" y="3896080"/>
                  <a:pt x="91360" y="3869805"/>
                </a:cubicBezTo>
                <a:cubicBezTo>
                  <a:pt x="46723" y="3846361"/>
                  <a:pt x="17489" y="3799948"/>
                  <a:pt x="8060" y="3751174"/>
                </a:cubicBezTo>
                <a:cubicBezTo>
                  <a:pt x="357" y="3710582"/>
                  <a:pt x="2087" y="3669203"/>
                  <a:pt x="1773" y="3628138"/>
                </a:cubicBezTo>
                <a:cubicBezTo>
                  <a:pt x="1929" y="3026805"/>
                  <a:pt x="2087" y="2425630"/>
                  <a:pt x="1929" y="1824454"/>
                </a:cubicBezTo>
                <a:cubicBezTo>
                  <a:pt x="1929" y="1300687"/>
                  <a:pt x="-742" y="776919"/>
                  <a:pt x="201" y="253309"/>
                </a:cubicBezTo>
                <a:cubicBezTo>
                  <a:pt x="673" y="196040"/>
                  <a:pt x="44" y="134993"/>
                  <a:pt x="31635" y="84805"/>
                </a:cubicBezTo>
                <a:cubicBezTo>
                  <a:pt x="67155" y="24545"/>
                  <a:pt x="140555" y="-629"/>
                  <a:pt x="207510" y="473"/>
                </a:cubicBezTo>
                <a:cubicBezTo>
                  <a:pt x="260476" y="-156"/>
                  <a:pt x="313442" y="0"/>
                  <a:pt x="366567" y="158"/>
                </a:cubicBezTo>
                <a:cubicBezTo>
                  <a:pt x="378354" y="-314"/>
                  <a:pt x="392499" y="5035"/>
                  <a:pt x="395801" y="17622"/>
                </a:cubicBezTo>
                <a:cubicBezTo>
                  <a:pt x="399258" y="35558"/>
                  <a:pt x="397686" y="54438"/>
                  <a:pt x="403816" y="71902"/>
                </a:cubicBezTo>
                <a:cubicBezTo>
                  <a:pt x="412775" y="101639"/>
                  <a:pt x="436508" y="126026"/>
                  <a:pt x="465584" y="136567"/>
                </a:cubicBezTo>
                <a:cubicBezTo>
                  <a:pt x="490574" y="146165"/>
                  <a:pt x="517766" y="143175"/>
                  <a:pt x="544013" y="143962"/>
                </a:cubicBezTo>
                <a:cubicBezTo>
                  <a:pt x="773169" y="144434"/>
                  <a:pt x="1002166" y="144277"/>
                  <a:pt x="1231323" y="144120"/>
                </a:cubicBezTo>
                <a:cubicBezTo>
                  <a:pt x="1258984" y="143489"/>
                  <a:pt x="1286961" y="145221"/>
                  <a:pt x="1314623" y="141759"/>
                </a:cubicBezTo>
                <a:cubicBezTo>
                  <a:pt x="1360046" y="134993"/>
                  <a:pt x="1397453" y="94244"/>
                  <a:pt x="1400124" y="48302"/>
                </a:cubicBezTo>
                <a:cubicBezTo>
                  <a:pt x="1402010" y="34299"/>
                  <a:pt x="1398868" y="16521"/>
                  <a:pt x="1411284" y="6451"/>
                </a:cubicBezTo>
                <a:cubicBezTo>
                  <a:pt x="1421343" y="-1887"/>
                  <a:pt x="1435331" y="473"/>
                  <a:pt x="144743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pic>
        <p:nvPicPr>
          <p:cNvPr id="45" name="Picture 44" descr="e7d195523061f1c0cef09ac28eaae964ec9988a5cce77c8b8C1E4685C6E6B40CD7615480512384A61EE159C6FE0045D14B61E85D0A95589D558B81FFC809322ACC20DC2254D928200A3EA0841B8B1814CEB39894C761D488BE29783EC3EAB885D722FCF1879D8D08AE108084BC6B725E65CA3CC77037501F5FC87E4E27515815FAA8D8D2FF8FB2EF">
            <a:extLst>
              <a:ext uri="{FF2B5EF4-FFF2-40B4-BE49-F238E27FC236}">
                <a16:creationId xmlns:a16="http://schemas.microsoft.com/office/drawing/2014/main" id="{B8B8EEC9-8919-D170-48F0-E6D58E6B50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2398" y="2727838"/>
            <a:ext cx="4974256" cy="9107136"/>
          </a:xfrm>
          <a:prstGeom prst="rect">
            <a:avLst/>
          </a:prstGeom>
          <a:effectLst/>
        </p:spPr>
      </p:pic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4296210-00BA-B9F7-77A2-2C8FA38F8B8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618385" y="3441106"/>
            <a:ext cx="3577468" cy="7747200"/>
          </a:xfrm>
          <a:custGeom>
            <a:avLst/>
            <a:gdLst>
              <a:gd name="connsiteX0" fmla="*/ 1447432 w 1798623"/>
              <a:gd name="connsiteY0" fmla="*/ 0 h 3898149"/>
              <a:gd name="connsiteX1" fmla="*/ 1631638 w 1798623"/>
              <a:gd name="connsiteY1" fmla="*/ 4721 h 3898149"/>
              <a:gd name="connsiteX2" fmla="*/ 1762246 w 1798623"/>
              <a:gd name="connsiteY2" fmla="*/ 78038 h 3898149"/>
              <a:gd name="connsiteX3" fmla="*/ 1796982 w 1798623"/>
              <a:gd name="connsiteY3" fmla="*/ 214919 h 3898149"/>
              <a:gd name="connsiteX4" fmla="*/ 1798553 w 1798623"/>
              <a:gd name="connsiteY4" fmla="*/ 2007434 h 3898149"/>
              <a:gd name="connsiteX5" fmla="*/ 1798553 w 1798623"/>
              <a:gd name="connsiteY5" fmla="*/ 3633645 h 3898149"/>
              <a:gd name="connsiteX6" fmla="*/ 1774821 w 1798623"/>
              <a:gd name="connsiteY6" fmla="*/ 3800420 h 3898149"/>
              <a:gd name="connsiteX7" fmla="*/ 1753539 w 1798623"/>
              <a:gd name="connsiteY7" fmla="*/ 3833303 h 3898149"/>
              <a:gd name="connsiteX8" fmla="*/ 1753539 w 1798623"/>
              <a:gd name="connsiteY8" fmla="*/ 3834113 h 3898149"/>
              <a:gd name="connsiteX9" fmla="*/ 1752784 w 1798623"/>
              <a:gd name="connsiteY9" fmla="*/ 3834113 h 3898149"/>
              <a:gd name="connsiteX10" fmla="*/ 1724152 w 1798623"/>
              <a:gd name="connsiteY10" fmla="*/ 3860031 h 3898149"/>
              <a:gd name="connsiteX11" fmla="*/ 1651912 w 1798623"/>
              <a:gd name="connsiteY11" fmla="*/ 3891202 h 3898149"/>
              <a:gd name="connsiteX12" fmla="*/ 1525232 w 1798623"/>
              <a:gd name="connsiteY12" fmla="*/ 3897967 h 3898149"/>
              <a:gd name="connsiteX13" fmla="*/ 238787 w 1798623"/>
              <a:gd name="connsiteY13" fmla="*/ 3897967 h 3898149"/>
              <a:gd name="connsiteX14" fmla="*/ 91360 w 1798623"/>
              <a:gd name="connsiteY14" fmla="*/ 3869805 h 3898149"/>
              <a:gd name="connsiteX15" fmla="*/ 8060 w 1798623"/>
              <a:gd name="connsiteY15" fmla="*/ 3751174 h 3898149"/>
              <a:gd name="connsiteX16" fmla="*/ 1773 w 1798623"/>
              <a:gd name="connsiteY16" fmla="*/ 3628138 h 3898149"/>
              <a:gd name="connsiteX17" fmla="*/ 1929 w 1798623"/>
              <a:gd name="connsiteY17" fmla="*/ 1824454 h 3898149"/>
              <a:gd name="connsiteX18" fmla="*/ 201 w 1798623"/>
              <a:gd name="connsiteY18" fmla="*/ 253309 h 3898149"/>
              <a:gd name="connsiteX19" fmla="*/ 31635 w 1798623"/>
              <a:gd name="connsiteY19" fmla="*/ 84805 h 3898149"/>
              <a:gd name="connsiteX20" fmla="*/ 207510 w 1798623"/>
              <a:gd name="connsiteY20" fmla="*/ 473 h 3898149"/>
              <a:gd name="connsiteX21" fmla="*/ 366567 w 1798623"/>
              <a:gd name="connsiteY21" fmla="*/ 158 h 3898149"/>
              <a:gd name="connsiteX22" fmla="*/ 395801 w 1798623"/>
              <a:gd name="connsiteY22" fmla="*/ 17622 h 3898149"/>
              <a:gd name="connsiteX23" fmla="*/ 403816 w 1798623"/>
              <a:gd name="connsiteY23" fmla="*/ 71902 h 3898149"/>
              <a:gd name="connsiteX24" fmla="*/ 465584 w 1798623"/>
              <a:gd name="connsiteY24" fmla="*/ 136567 h 3898149"/>
              <a:gd name="connsiteX25" fmla="*/ 544013 w 1798623"/>
              <a:gd name="connsiteY25" fmla="*/ 143962 h 3898149"/>
              <a:gd name="connsiteX26" fmla="*/ 1231323 w 1798623"/>
              <a:gd name="connsiteY26" fmla="*/ 144120 h 3898149"/>
              <a:gd name="connsiteX27" fmla="*/ 1314623 w 1798623"/>
              <a:gd name="connsiteY27" fmla="*/ 141759 h 3898149"/>
              <a:gd name="connsiteX28" fmla="*/ 1400124 w 1798623"/>
              <a:gd name="connsiteY28" fmla="*/ 48302 h 3898149"/>
              <a:gd name="connsiteX29" fmla="*/ 1411284 w 1798623"/>
              <a:gd name="connsiteY29" fmla="*/ 6451 h 3898149"/>
              <a:gd name="connsiteX30" fmla="*/ 1447432 w 1798623"/>
              <a:gd name="connsiteY30" fmla="*/ 0 h 389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98623" h="3898149">
                <a:moveTo>
                  <a:pt x="1447432" y="0"/>
                </a:moveTo>
                <a:cubicBezTo>
                  <a:pt x="1508730" y="944"/>
                  <a:pt x="1570499" y="-1887"/>
                  <a:pt x="1631638" y="4721"/>
                </a:cubicBezTo>
                <a:cubicBezTo>
                  <a:pt x="1682403" y="10227"/>
                  <a:pt x="1733170" y="34772"/>
                  <a:pt x="1762246" y="78038"/>
                </a:cubicBezTo>
                <a:cubicBezTo>
                  <a:pt x="1790065" y="117687"/>
                  <a:pt x="1796825" y="167562"/>
                  <a:pt x="1796982" y="214919"/>
                </a:cubicBezTo>
                <a:cubicBezTo>
                  <a:pt x="1795881" y="812478"/>
                  <a:pt x="1798711" y="1409878"/>
                  <a:pt x="1798553" y="2007434"/>
                </a:cubicBezTo>
                <a:cubicBezTo>
                  <a:pt x="1798553" y="2549452"/>
                  <a:pt x="1798711" y="3091628"/>
                  <a:pt x="1798553" y="3633645"/>
                </a:cubicBezTo>
                <a:cubicBezTo>
                  <a:pt x="1798395" y="3689656"/>
                  <a:pt x="1801539" y="3749128"/>
                  <a:pt x="1774821" y="3800420"/>
                </a:cubicBezTo>
                <a:lnTo>
                  <a:pt x="1753539" y="3833303"/>
                </a:lnTo>
                <a:lnTo>
                  <a:pt x="1753539" y="3834113"/>
                </a:lnTo>
                <a:lnTo>
                  <a:pt x="1752784" y="3834113"/>
                </a:lnTo>
                <a:lnTo>
                  <a:pt x="1724152" y="3860031"/>
                </a:lnTo>
                <a:cubicBezTo>
                  <a:pt x="1702639" y="3875312"/>
                  <a:pt x="1677531" y="3885853"/>
                  <a:pt x="1651912" y="3891202"/>
                </a:cubicBezTo>
                <a:cubicBezTo>
                  <a:pt x="1610263" y="3899541"/>
                  <a:pt x="1567511" y="3897652"/>
                  <a:pt x="1525232" y="3897967"/>
                </a:cubicBezTo>
                <a:cubicBezTo>
                  <a:pt x="1096312" y="3898124"/>
                  <a:pt x="667550" y="3898283"/>
                  <a:pt x="238787" y="3897967"/>
                </a:cubicBezTo>
                <a:cubicBezTo>
                  <a:pt x="188648" y="3897652"/>
                  <a:pt x="135682" y="3896080"/>
                  <a:pt x="91360" y="3869805"/>
                </a:cubicBezTo>
                <a:cubicBezTo>
                  <a:pt x="46723" y="3846361"/>
                  <a:pt x="17489" y="3799948"/>
                  <a:pt x="8060" y="3751174"/>
                </a:cubicBezTo>
                <a:cubicBezTo>
                  <a:pt x="357" y="3710582"/>
                  <a:pt x="2087" y="3669203"/>
                  <a:pt x="1773" y="3628138"/>
                </a:cubicBezTo>
                <a:cubicBezTo>
                  <a:pt x="1929" y="3026805"/>
                  <a:pt x="2087" y="2425630"/>
                  <a:pt x="1929" y="1824454"/>
                </a:cubicBezTo>
                <a:cubicBezTo>
                  <a:pt x="1929" y="1300687"/>
                  <a:pt x="-742" y="776919"/>
                  <a:pt x="201" y="253309"/>
                </a:cubicBezTo>
                <a:cubicBezTo>
                  <a:pt x="673" y="196040"/>
                  <a:pt x="44" y="134993"/>
                  <a:pt x="31635" y="84805"/>
                </a:cubicBezTo>
                <a:cubicBezTo>
                  <a:pt x="67155" y="24545"/>
                  <a:pt x="140555" y="-629"/>
                  <a:pt x="207510" y="473"/>
                </a:cubicBezTo>
                <a:cubicBezTo>
                  <a:pt x="260476" y="-156"/>
                  <a:pt x="313442" y="0"/>
                  <a:pt x="366567" y="158"/>
                </a:cubicBezTo>
                <a:cubicBezTo>
                  <a:pt x="378354" y="-314"/>
                  <a:pt x="392499" y="5035"/>
                  <a:pt x="395801" y="17622"/>
                </a:cubicBezTo>
                <a:cubicBezTo>
                  <a:pt x="399258" y="35558"/>
                  <a:pt x="397686" y="54438"/>
                  <a:pt x="403816" y="71902"/>
                </a:cubicBezTo>
                <a:cubicBezTo>
                  <a:pt x="412775" y="101639"/>
                  <a:pt x="436508" y="126026"/>
                  <a:pt x="465584" y="136567"/>
                </a:cubicBezTo>
                <a:cubicBezTo>
                  <a:pt x="490574" y="146165"/>
                  <a:pt x="517766" y="143175"/>
                  <a:pt x="544013" y="143962"/>
                </a:cubicBezTo>
                <a:cubicBezTo>
                  <a:pt x="773169" y="144434"/>
                  <a:pt x="1002166" y="144277"/>
                  <a:pt x="1231323" y="144120"/>
                </a:cubicBezTo>
                <a:cubicBezTo>
                  <a:pt x="1258984" y="143489"/>
                  <a:pt x="1286961" y="145221"/>
                  <a:pt x="1314623" y="141759"/>
                </a:cubicBezTo>
                <a:cubicBezTo>
                  <a:pt x="1360046" y="134993"/>
                  <a:pt x="1397453" y="94244"/>
                  <a:pt x="1400124" y="48302"/>
                </a:cubicBezTo>
                <a:cubicBezTo>
                  <a:pt x="1402010" y="34299"/>
                  <a:pt x="1398868" y="16521"/>
                  <a:pt x="1411284" y="6451"/>
                </a:cubicBezTo>
                <a:cubicBezTo>
                  <a:pt x="1421343" y="-1887"/>
                  <a:pt x="1435331" y="473"/>
                  <a:pt x="144743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399"/>
            </a:lvl1pPr>
          </a:lstStyle>
          <a:p>
            <a:r>
              <a:rPr lang="en-US" dirty="0"/>
              <a:t>Click the icon </a:t>
            </a:r>
            <a:br>
              <a:rPr lang="en-US" dirty="0"/>
            </a:br>
            <a:r>
              <a:rPr lang="en-US" dirty="0"/>
              <a:t>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408" y="3376802"/>
            <a:ext cx="7644407" cy="2584856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9998" b="0" i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E51E840F-03E0-3924-3222-C2A478A05BB8}"/>
              </a:ext>
            </a:extLst>
          </p:cNvPr>
          <p:cNvGrpSpPr/>
          <p:nvPr userDrawn="1"/>
        </p:nvGrpSpPr>
        <p:grpSpPr>
          <a:xfrm>
            <a:off x="757352" y="736600"/>
            <a:ext cx="22916759" cy="12253120"/>
            <a:chOff x="378775" y="368300"/>
            <a:chExt cx="11461364" cy="6126560"/>
          </a:xfrm>
        </p:grpSpPr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73B7AB25-F369-8B5C-F451-AB6E65E7B918}"/>
                </a:ext>
              </a:extLst>
            </p:cNvPr>
            <p:cNvSpPr/>
            <p:nvPr/>
          </p:nvSpPr>
          <p:spPr>
            <a:xfrm>
              <a:off x="924021" y="370593"/>
              <a:ext cx="76581" cy="76553"/>
            </a:xfrm>
            <a:custGeom>
              <a:avLst/>
              <a:gdLst>
                <a:gd name="connsiteX0" fmla="*/ 0 w 76581"/>
                <a:gd name="connsiteY0" fmla="*/ 38277 h 76553"/>
                <a:gd name="connsiteX1" fmla="*/ 38291 w 76581"/>
                <a:gd name="connsiteY1" fmla="*/ 76553 h 76553"/>
                <a:gd name="connsiteX2" fmla="*/ 76581 w 76581"/>
                <a:gd name="connsiteY2" fmla="*/ 38277 h 76553"/>
                <a:gd name="connsiteX3" fmla="*/ 38291 w 76581"/>
                <a:gd name="connsiteY3" fmla="*/ 0 h 76553"/>
                <a:gd name="connsiteX4" fmla="*/ 0 w 76581"/>
                <a:gd name="connsiteY4" fmla="*/ 38277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81" h="76553">
                  <a:moveTo>
                    <a:pt x="0" y="38277"/>
                  </a:moveTo>
                  <a:cubicBezTo>
                    <a:pt x="0" y="59350"/>
                    <a:pt x="17209" y="76553"/>
                    <a:pt x="38291" y="76553"/>
                  </a:cubicBezTo>
                  <a:cubicBezTo>
                    <a:pt x="59372" y="76553"/>
                    <a:pt x="76581" y="59350"/>
                    <a:pt x="76581" y="38277"/>
                  </a:cubicBezTo>
                  <a:cubicBezTo>
                    <a:pt x="76581" y="17203"/>
                    <a:pt x="59372" y="0"/>
                    <a:pt x="38291" y="0"/>
                  </a:cubicBezTo>
                  <a:cubicBezTo>
                    <a:pt x="17209" y="0"/>
                    <a:pt x="0" y="17203"/>
                    <a:pt x="0" y="3827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BF0CCC9A-96FD-7753-F92F-CF5ED8B2497D}"/>
                </a:ext>
              </a:extLst>
            </p:cNvPr>
            <p:cNvSpPr/>
            <p:nvPr/>
          </p:nvSpPr>
          <p:spPr>
            <a:xfrm>
              <a:off x="378775" y="368300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376CA18-D810-D981-A570-584F80FEBBCA}"/>
                </a:ext>
              </a:extLst>
            </p:cNvPr>
            <p:cNvSpPr/>
            <p:nvPr/>
          </p:nvSpPr>
          <p:spPr>
            <a:xfrm>
              <a:off x="9102576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4" y="6738"/>
                    <a:pt x="8604" y="4301"/>
                  </a:cubicBezTo>
                  <a:cubicBezTo>
                    <a:pt x="8604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FB5C5E4-7C94-BB10-B534-12F8264D62D6}"/>
                </a:ext>
              </a:extLst>
            </p:cNvPr>
            <p:cNvSpPr/>
            <p:nvPr/>
          </p:nvSpPr>
          <p:spPr>
            <a:xfrm>
              <a:off x="9101285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2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2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4B58758-1321-2278-8CD5-BD22A4EEF7E3}"/>
                </a:ext>
              </a:extLst>
            </p:cNvPr>
            <p:cNvSpPr/>
            <p:nvPr/>
          </p:nvSpPr>
          <p:spPr>
            <a:xfrm>
              <a:off x="9099852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2CD7E39-3C52-3A78-9A46-D69171DC8802}"/>
                </a:ext>
              </a:extLst>
            </p:cNvPr>
            <p:cNvSpPr/>
            <p:nvPr/>
          </p:nvSpPr>
          <p:spPr>
            <a:xfrm>
              <a:off x="9088522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8FC2DD7-652A-0627-7986-90990B0DE23C}"/>
                </a:ext>
              </a:extLst>
            </p:cNvPr>
            <p:cNvSpPr/>
            <p:nvPr/>
          </p:nvSpPr>
          <p:spPr>
            <a:xfrm>
              <a:off x="9088522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73649DF-D39A-13BA-FAD8-95B26528B8F5}"/>
                </a:ext>
              </a:extLst>
            </p:cNvPr>
            <p:cNvSpPr/>
            <p:nvPr/>
          </p:nvSpPr>
          <p:spPr>
            <a:xfrm>
              <a:off x="9645672" y="404569"/>
              <a:ext cx="8605" cy="8601"/>
            </a:xfrm>
            <a:custGeom>
              <a:avLst/>
              <a:gdLst>
                <a:gd name="connsiteX0" fmla="*/ 0 w 8605"/>
                <a:gd name="connsiteY0" fmla="*/ 4301 h 8601"/>
                <a:gd name="connsiteX1" fmla="*/ 4302 w 8605"/>
                <a:gd name="connsiteY1" fmla="*/ 8602 h 8601"/>
                <a:gd name="connsiteX2" fmla="*/ 8605 w 8605"/>
                <a:gd name="connsiteY2" fmla="*/ 4301 h 8601"/>
                <a:gd name="connsiteX3" fmla="*/ 4302 w 8605"/>
                <a:gd name="connsiteY3" fmla="*/ 0 h 8601"/>
                <a:gd name="connsiteX4" fmla="*/ 0 w 8605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5" y="6738"/>
                    <a:pt x="8605" y="4301"/>
                  </a:cubicBezTo>
                  <a:cubicBezTo>
                    <a:pt x="8605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470FBD7-B247-1A24-6DF2-8004FB39C66D}"/>
                </a:ext>
              </a:extLst>
            </p:cNvPr>
            <p:cNvSpPr/>
            <p:nvPr/>
          </p:nvSpPr>
          <p:spPr>
            <a:xfrm>
              <a:off x="9644238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2 w 11185"/>
                <a:gd name="connsiteY1" fmla="*/ 11182 h 11181"/>
                <a:gd name="connsiteX2" fmla="*/ 11186 w 11185"/>
                <a:gd name="connsiteY2" fmla="*/ 5591 h 11181"/>
                <a:gd name="connsiteX3" fmla="*/ 5592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2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2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FA073CA-8AF4-27C7-59A2-0A7A1AC69FF3}"/>
                </a:ext>
              </a:extLst>
            </p:cNvPr>
            <p:cNvSpPr/>
            <p:nvPr/>
          </p:nvSpPr>
          <p:spPr>
            <a:xfrm>
              <a:off x="9642803" y="1330521"/>
              <a:ext cx="14054" cy="14049"/>
            </a:xfrm>
            <a:custGeom>
              <a:avLst/>
              <a:gdLst>
                <a:gd name="connsiteX0" fmla="*/ 0 w 14054"/>
                <a:gd name="connsiteY0" fmla="*/ 7025 h 14049"/>
                <a:gd name="connsiteX1" fmla="*/ 7027 w 14054"/>
                <a:gd name="connsiteY1" fmla="*/ 14049 h 14049"/>
                <a:gd name="connsiteX2" fmla="*/ 14055 w 14054"/>
                <a:gd name="connsiteY2" fmla="*/ 7025 h 14049"/>
                <a:gd name="connsiteX3" fmla="*/ 7027 w 14054"/>
                <a:gd name="connsiteY3" fmla="*/ 0 h 14049"/>
                <a:gd name="connsiteX4" fmla="*/ 0 w 14054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5" y="10895"/>
                    <a:pt x="14055" y="7025"/>
                  </a:cubicBezTo>
                  <a:cubicBezTo>
                    <a:pt x="14055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80C8933-CE2B-2734-E300-24A0BA0D684C}"/>
                </a:ext>
              </a:extLst>
            </p:cNvPr>
            <p:cNvSpPr/>
            <p:nvPr/>
          </p:nvSpPr>
          <p:spPr>
            <a:xfrm>
              <a:off x="9631474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A0D3334-4BD2-25B9-96AE-0E57CA5CA313}"/>
                </a:ext>
              </a:extLst>
            </p:cNvPr>
            <p:cNvSpPr/>
            <p:nvPr/>
          </p:nvSpPr>
          <p:spPr>
            <a:xfrm>
              <a:off x="9631474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1F6F1DE-AE32-716B-C294-3B4842D8841B}"/>
                </a:ext>
              </a:extLst>
            </p:cNvPr>
            <p:cNvSpPr/>
            <p:nvPr/>
          </p:nvSpPr>
          <p:spPr>
            <a:xfrm>
              <a:off x="10731576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0" y="8602"/>
                    <a:pt x="8604" y="6738"/>
                    <a:pt x="8604" y="4301"/>
                  </a:cubicBezTo>
                  <a:cubicBezTo>
                    <a:pt x="8604" y="1864"/>
                    <a:pt x="6740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EEA91EF-97A7-45B8-939F-4C81E207FE25}"/>
                </a:ext>
              </a:extLst>
            </p:cNvPr>
            <p:cNvSpPr/>
            <p:nvPr/>
          </p:nvSpPr>
          <p:spPr>
            <a:xfrm>
              <a:off x="10730142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1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062D5C0-E5B3-0240-6142-76E48D34619E}"/>
                </a:ext>
              </a:extLst>
            </p:cNvPr>
            <p:cNvSpPr/>
            <p:nvPr/>
          </p:nvSpPr>
          <p:spPr>
            <a:xfrm>
              <a:off x="10728708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A780C919-1D57-1CC0-3B4D-371882FF5C95}"/>
                </a:ext>
              </a:extLst>
            </p:cNvPr>
            <p:cNvSpPr/>
            <p:nvPr/>
          </p:nvSpPr>
          <p:spPr>
            <a:xfrm>
              <a:off x="10717378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7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0D141C4-637F-7DEB-F0D5-CC8B568DEA11}"/>
                </a:ext>
              </a:extLst>
            </p:cNvPr>
            <p:cNvSpPr/>
            <p:nvPr/>
          </p:nvSpPr>
          <p:spPr>
            <a:xfrm>
              <a:off x="10717378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B1485125-1CFB-1E48-62C7-A72218A86DBD}"/>
                </a:ext>
              </a:extLst>
            </p:cNvPr>
            <p:cNvSpPr/>
            <p:nvPr/>
          </p:nvSpPr>
          <p:spPr>
            <a:xfrm>
              <a:off x="10188624" y="404569"/>
              <a:ext cx="8605" cy="8601"/>
            </a:xfrm>
            <a:custGeom>
              <a:avLst/>
              <a:gdLst>
                <a:gd name="connsiteX0" fmla="*/ 0 w 8605"/>
                <a:gd name="connsiteY0" fmla="*/ 4301 h 8601"/>
                <a:gd name="connsiteX1" fmla="*/ 4303 w 8605"/>
                <a:gd name="connsiteY1" fmla="*/ 8602 h 8601"/>
                <a:gd name="connsiteX2" fmla="*/ 8605 w 8605"/>
                <a:gd name="connsiteY2" fmla="*/ 4301 h 8601"/>
                <a:gd name="connsiteX3" fmla="*/ 4303 w 8605"/>
                <a:gd name="connsiteY3" fmla="*/ 0 h 8601"/>
                <a:gd name="connsiteX4" fmla="*/ 0 w 8605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5" h="8601">
                  <a:moveTo>
                    <a:pt x="0" y="4301"/>
                  </a:moveTo>
                  <a:cubicBezTo>
                    <a:pt x="0" y="6594"/>
                    <a:pt x="1864" y="8602"/>
                    <a:pt x="4303" y="8602"/>
                  </a:cubicBezTo>
                  <a:cubicBezTo>
                    <a:pt x="6741" y="8602"/>
                    <a:pt x="8605" y="6738"/>
                    <a:pt x="8605" y="4301"/>
                  </a:cubicBezTo>
                  <a:cubicBezTo>
                    <a:pt x="8605" y="1864"/>
                    <a:pt x="6741" y="0"/>
                    <a:pt x="4303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FC75010C-D0F4-4DB8-8F6A-3F3F8013C96D}"/>
                </a:ext>
              </a:extLst>
            </p:cNvPr>
            <p:cNvSpPr/>
            <p:nvPr/>
          </p:nvSpPr>
          <p:spPr>
            <a:xfrm>
              <a:off x="10187190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3 w 11185"/>
                <a:gd name="connsiteY1" fmla="*/ 11182 h 11181"/>
                <a:gd name="connsiteX2" fmla="*/ 11186 w 11185"/>
                <a:gd name="connsiteY2" fmla="*/ 5591 h 11181"/>
                <a:gd name="connsiteX3" fmla="*/ 5593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3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3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C626F11F-9891-8D25-6D97-BAE0586A7C46}"/>
                </a:ext>
              </a:extLst>
            </p:cNvPr>
            <p:cNvSpPr/>
            <p:nvPr/>
          </p:nvSpPr>
          <p:spPr>
            <a:xfrm>
              <a:off x="10185756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8" y="14049"/>
                    <a:pt x="14054" y="10895"/>
                    <a:pt x="14054" y="7025"/>
                  </a:cubicBezTo>
                  <a:cubicBezTo>
                    <a:pt x="14054" y="3154"/>
                    <a:pt x="10898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4BB340F4-F2BB-FAF0-A2FF-AE911F06C421}"/>
                </a:ext>
              </a:extLst>
            </p:cNvPr>
            <p:cNvSpPr/>
            <p:nvPr/>
          </p:nvSpPr>
          <p:spPr>
            <a:xfrm>
              <a:off x="10174426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7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69F632B9-8D41-C107-A69C-63DFCC253095}"/>
                </a:ext>
              </a:extLst>
            </p:cNvPr>
            <p:cNvSpPr/>
            <p:nvPr/>
          </p:nvSpPr>
          <p:spPr>
            <a:xfrm>
              <a:off x="10174426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7 w 36713"/>
                <a:gd name="connsiteY1" fmla="*/ 36700 h 36699"/>
                <a:gd name="connsiteX2" fmla="*/ 36713 w 36713"/>
                <a:gd name="connsiteY2" fmla="*/ 18350 h 36699"/>
                <a:gd name="connsiteX3" fmla="*/ 18357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7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7" y="0"/>
                  </a:cubicBezTo>
                  <a:cubicBezTo>
                    <a:pt x="8175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B23CD34-758E-681F-7D64-9480DC35ED9A}"/>
                </a:ext>
              </a:extLst>
            </p:cNvPr>
            <p:cNvSpPr/>
            <p:nvPr/>
          </p:nvSpPr>
          <p:spPr>
            <a:xfrm>
              <a:off x="11274528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0" y="8602"/>
                    <a:pt x="8604" y="6738"/>
                    <a:pt x="8604" y="4301"/>
                  </a:cubicBezTo>
                  <a:cubicBezTo>
                    <a:pt x="8604" y="1864"/>
                    <a:pt x="6740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5436728D-DF15-0700-745E-0D93387DCF41}"/>
                </a:ext>
              </a:extLst>
            </p:cNvPr>
            <p:cNvSpPr/>
            <p:nvPr/>
          </p:nvSpPr>
          <p:spPr>
            <a:xfrm>
              <a:off x="11273093" y="862456"/>
              <a:ext cx="11186" cy="11181"/>
            </a:xfrm>
            <a:custGeom>
              <a:avLst/>
              <a:gdLst>
                <a:gd name="connsiteX0" fmla="*/ 0 w 11186"/>
                <a:gd name="connsiteY0" fmla="*/ 5591 h 11181"/>
                <a:gd name="connsiteX1" fmla="*/ 5593 w 11186"/>
                <a:gd name="connsiteY1" fmla="*/ 11182 h 11181"/>
                <a:gd name="connsiteX2" fmla="*/ 11186 w 11186"/>
                <a:gd name="connsiteY2" fmla="*/ 5591 h 11181"/>
                <a:gd name="connsiteX3" fmla="*/ 5593 w 11186"/>
                <a:gd name="connsiteY3" fmla="*/ 0 h 11181"/>
                <a:gd name="connsiteX4" fmla="*/ 0 w 11186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6" h="11181">
                  <a:moveTo>
                    <a:pt x="0" y="5591"/>
                  </a:moveTo>
                  <a:cubicBezTo>
                    <a:pt x="0" y="8745"/>
                    <a:pt x="2582" y="11182"/>
                    <a:pt x="5593" y="11182"/>
                  </a:cubicBezTo>
                  <a:cubicBezTo>
                    <a:pt x="8605" y="11182"/>
                    <a:pt x="11186" y="8601"/>
                    <a:pt x="11186" y="5591"/>
                  </a:cubicBezTo>
                  <a:cubicBezTo>
                    <a:pt x="11186" y="2580"/>
                    <a:pt x="8605" y="0"/>
                    <a:pt x="5593" y="0"/>
                  </a:cubicBezTo>
                  <a:cubicBezTo>
                    <a:pt x="2582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A3A68778-6B21-8E27-C5C2-E002B4CEFE6B}"/>
                </a:ext>
              </a:extLst>
            </p:cNvPr>
            <p:cNvSpPr/>
            <p:nvPr/>
          </p:nvSpPr>
          <p:spPr>
            <a:xfrm>
              <a:off x="11271660" y="1330521"/>
              <a:ext cx="14053" cy="14049"/>
            </a:xfrm>
            <a:custGeom>
              <a:avLst/>
              <a:gdLst>
                <a:gd name="connsiteX0" fmla="*/ 0 w 14053"/>
                <a:gd name="connsiteY0" fmla="*/ 7025 h 14049"/>
                <a:gd name="connsiteX1" fmla="*/ 7027 w 14053"/>
                <a:gd name="connsiteY1" fmla="*/ 14049 h 14049"/>
                <a:gd name="connsiteX2" fmla="*/ 14054 w 14053"/>
                <a:gd name="connsiteY2" fmla="*/ 7025 h 14049"/>
                <a:gd name="connsiteX3" fmla="*/ 7027 w 14053"/>
                <a:gd name="connsiteY3" fmla="*/ 0 h 14049"/>
                <a:gd name="connsiteX4" fmla="*/ 0 w 14053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4" y="10895"/>
                    <a:pt x="14054" y="7025"/>
                  </a:cubicBezTo>
                  <a:cubicBezTo>
                    <a:pt x="14054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F424EE4-933B-3840-AD14-F2B342CF78E6}"/>
                </a:ext>
              </a:extLst>
            </p:cNvPr>
            <p:cNvSpPr/>
            <p:nvPr/>
          </p:nvSpPr>
          <p:spPr>
            <a:xfrm>
              <a:off x="11260474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4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8CD3B2A4-7C39-F33E-EEFB-CC1DE2456A34}"/>
                </a:ext>
              </a:extLst>
            </p:cNvPr>
            <p:cNvSpPr/>
            <p:nvPr/>
          </p:nvSpPr>
          <p:spPr>
            <a:xfrm>
              <a:off x="11260474" y="6447122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4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2"/>
                    <a:pt x="28539" y="0"/>
                    <a:pt x="18356" y="0"/>
                  </a:cubicBezTo>
                  <a:cubicBezTo>
                    <a:pt x="8174" y="0"/>
                    <a:pt x="0" y="8172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270687F1-ACD1-6D15-7FDF-FF8947AE85DE}"/>
                </a:ext>
              </a:extLst>
            </p:cNvPr>
            <p:cNvSpPr/>
            <p:nvPr/>
          </p:nvSpPr>
          <p:spPr>
            <a:xfrm>
              <a:off x="11817480" y="404569"/>
              <a:ext cx="8604" cy="8601"/>
            </a:xfrm>
            <a:custGeom>
              <a:avLst/>
              <a:gdLst>
                <a:gd name="connsiteX0" fmla="*/ 0 w 8604"/>
                <a:gd name="connsiteY0" fmla="*/ 4301 h 8601"/>
                <a:gd name="connsiteX1" fmla="*/ 4302 w 8604"/>
                <a:gd name="connsiteY1" fmla="*/ 8602 h 8601"/>
                <a:gd name="connsiteX2" fmla="*/ 8604 w 8604"/>
                <a:gd name="connsiteY2" fmla="*/ 4301 h 8601"/>
                <a:gd name="connsiteX3" fmla="*/ 4302 w 8604"/>
                <a:gd name="connsiteY3" fmla="*/ 0 h 8601"/>
                <a:gd name="connsiteX4" fmla="*/ 0 w 8604"/>
                <a:gd name="connsiteY4" fmla="*/ 4301 h 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04" h="8601">
                  <a:moveTo>
                    <a:pt x="0" y="4301"/>
                  </a:moveTo>
                  <a:cubicBezTo>
                    <a:pt x="0" y="6594"/>
                    <a:pt x="1864" y="8602"/>
                    <a:pt x="4302" y="8602"/>
                  </a:cubicBezTo>
                  <a:cubicBezTo>
                    <a:pt x="6741" y="8602"/>
                    <a:pt x="8604" y="6738"/>
                    <a:pt x="8604" y="4301"/>
                  </a:cubicBezTo>
                  <a:cubicBezTo>
                    <a:pt x="8604" y="1864"/>
                    <a:pt x="6741" y="0"/>
                    <a:pt x="4302" y="0"/>
                  </a:cubicBezTo>
                  <a:cubicBezTo>
                    <a:pt x="1864" y="0"/>
                    <a:pt x="0" y="1864"/>
                    <a:pt x="0" y="430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6CE8621F-887F-83BE-E02B-D6AA24B4CD91}"/>
                </a:ext>
              </a:extLst>
            </p:cNvPr>
            <p:cNvSpPr/>
            <p:nvPr/>
          </p:nvSpPr>
          <p:spPr>
            <a:xfrm>
              <a:off x="11816046" y="862456"/>
              <a:ext cx="11185" cy="11181"/>
            </a:xfrm>
            <a:custGeom>
              <a:avLst/>
              <a:gdLst>
                <a:gd name="connsiteX0" fmla="*/ 0 w 11185"/>
                <a:gd name="connsiteY0" fmla="*/ 5591 h 11181"/>
                <a:gd name="connsiteX1" fmla="*/ 5592 w 11185"/>
                <a:gd name="connsiteY1" fmla="*/ 11182 h 11181"/>
                <a:gd name="connsiteX2" fmla="*/ 11186 w 11185"/>
                <a:gd name="connsiteY2" fmla="*/ 5591 h 11181"/>
                <a:gd name="connsiteX3" fmla="*/ 5592 w 11185"/>
                <a:gd name="connsiteY3" fmla="*/ 0 h 11181"/>
                <a:gd name="connsiteX4" fmla="*/ 0 w 11185"/>
                <a:gd name="connsiteY4" fmla="*/ 5591 h 1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5" h="11181">
                  <a:moveTo>
                    <a:pt x="0" y="5591"/>
                  </a:moveTo>
                  <a:cubicBezTo>
                    <a:pt x="0" y="8745"/>
                    <a:pt x="2581" y="11182"/>
                    <a:pt x="5592" y="11182"/>
                  </a:cubicBezTo>
                  <a:cubicBezTo>
                    <a:pt x="8604" y="11182"/>
                    <a:pt x="11186" y="8601"/>
                    <a:pt x="11186" y="5591"/>
                  </a:cubicBezTo>
                  <a:cubicBezTo>
                    <a:pt x="11186" y="2580"/>
                    <a:pt x="8604" y="0"/>
                    <a:pt x="5592" y="0"/>
                  </a:cubicBezTo>
                  <a:cubicBezTo>
                    <a:pt x="2581" y="0"/>
                    <a:pt x="0" y="2580"/>
                    <a:pt x="0" y="559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9DFF13C3-BAC6-F017-00C2-4468548314B2}"/>
                </a:ext>
              </a:extLst>
            </p:cNvPr>
            <p:cNvSpPr/>
            <p:nvPr/>
          </p:nvSpPr>
          <p:spPr>
            <a:xfrm>
              <a:off x="11814611" y="1330521"/>
              <a:ext cx="14054" cy="14049"/>
            </a:xfrm>
            <a:custGeom>
              <a:avLst/>
              <a:gdLst>
                <a:gd name="connsiteX0" fmla="*/ 0 w 14054"/>
                <a:gd name="connsiteY0" fmla="*/ 7025 h 14049"/>
                <a:gd name="connsiteX1" fmla="*/ 7027 w 14054"/>
                <a:gd name="connsiteY1" fmla="*/ 14049 h 14049"/>
                <a:gd name="connsiteX2" fmla="*/ 14055 w 14054"/>
                <a:gd name="connsiteY2" fmla="*/ 7025 h 14049"/>
                <a:gd name="connsiteX3" fmla="*/ 7027 w 14054"/>
                <a:gd name="connsiteY3" fmla="*/ 0 h 14049"/>
                <a:gd name="connsiteX4" fmla="*/ 0 w 14054"/>
                <a:gd name="connsiteY4" fmla="*/ 7025 h 1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4" h="14049">
                  <a:moveTo>
                    <a:pt x="0" y="7025"/>
                  </a:moveTo>
                  <a:cubicBezTo>
                    <a:pt x="0" y="10895"/>
                    <a:pt x="3155" y="14049"/>
                    <a:pt x="7027" y="14049"/>
                  </a:cubicBezTo>
                  <a:cubicBezTo>
                    <a:pt x="10899" y="14049"/>
                    <a:pt x="14055" y="10895"/>
                    <a:pt x="14055" y="7025"/>
                  </a:cubicBezTo>
                  <a:cubicBezTo>
                    <a:pt x="14055" y="3154"/>
                    <a:pt x="10899" y="0"/>
                    <a:pt x="7027" y="0"/>
                  </a:cubicBezTo>
                  <a:cubicBezTo>
                    <a:pt x="3155" y="0"/>
                    <a:pt x="0" y="3154"/>
                    <a:pt x="0" y="70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54A7513-A6F9-A033-D0CD-8C9948D1628C}"/>
                </a:ext>
              </a:extLst>
            </p:cNvPr>
            <p:cNvSpPr/>
            <p:nvPr/>
          </p:nvSpPr>
          <p:spPr>
            <a:xfrm>
              <a:off x="11803426" y="5961711"/>
              <a:ext cx="36713" cy="36699"/>
            </a:xfrm>
            <a:custGeom>
              <a:avLst/>
              <a:gdLst>
                <a:gd name="connsiteX0" fmla="*/ 0 w 36713"/>
                <a:gd name="connsiteY0" fmla="*/ 18350 h 36699"/>
                <a:gd name="connsiteX1" fmla="*/ 18356 w 36713"/>
                <a:gd name="connsiteY1" fmla="*/ 36700 h 36699"/>
                <a:gd name="connsiteX2" fmla="*/ 36713 w 36713"/>
                <a:gd name="connsiteY2" fmla="*/ 18350 h 36699"/>
                <a:gd name="connsiteX3" fmla="*/ 18356 w 36713"/>
                <a:gd name="connsiteY3" fmla="*/ 0 h 36699"/>
                <a:gd name="connsiteX4" fmla="*/ 0 w 36713"/>
                <a:gd name="connsiteY4" fmla="*/ 18350 h 3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13" h="36699">
                  <a:moveTo>
                    <a:pt x="0" y="18350"/>
                  </a:moveTo>
                  <a:cubicBezTo>
                    <a:pt x="0" y="28528"/>
                    <a:pt x="8175" y="36700"/>
                    <a:pt x="18356" y="36700"/>
                  </a:cubicBezTo>
                  <a:cubicBezTo>
                    <a:pt x="28539" y="36700"/>
                    <a:pt x="36713" y="28528"/>
                    <a:pt x="36713" y="18350"/>
                  </a:cubicBezTo>
                  <a:cubicBezTo>
                    <a:pt x="36713" y="8171"/>
                    <a:pt x="28539" y="0"/>
                    <a:pt x="18356" y="0"/>
                  </a:cubicBezTo>
                  <a:cubicBezTo>
                    <a:pt x="8175" y="0"/>
                    <a:pt x="0" y="8171"/>
                    <a:pt x="0" y="1835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F2FAFAFD-DC29-844C-EFFB-450C9C8531BE}"/>
                </a:ext>
              </a:extLst>
            </p:cNvPr>
            <p:cNvSpPr/>
            <p:nvPr/>
          </p:nvSpPr>
          <p:spPr>
            <a:xfrm>
              <a:off x="8557329" y="402419"/>
              <a:ext cx="12907" cy="12902"/>
            </a:xfrm>
            <a:custGeom>
              <a:avLst/>
              <a:gdLst>
                <a:gd name="connsiteX0" fmla="*/ 0 w 12907"/>
                <a:gd name="connsiteY0" fmla="*/ 6451 h 12902"/>
                <a:gd name="connsiteX1" fmla="*/ 6454 w 12907"/>
                <a:gd name="connsiteY1" fmla="*/ 12902 h 12902"/>
                <a:gd name="connsiteX2" fmla="*/ 12907 w 12907"/>
                <a:gd name="connsiteY2" fmla="*/ 6451 h 12902"/>
                <a:gd name="connsiteX3" fmla="*/ 6454 w 12907"/>
                <a:gd name="connsiteY3" fmla="*/ 0 h 12902"/>
                <a:gd name="connsiteX4" fmla="*/ 0 w 12907"/>
                <a:gd name="connsiteY4" fmla="*/ 6451 h 1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7" h="12902">
                  <a:moveTo>
                    <a:pt x="0" y="6451"/>
                  </a:moveTo>
                  <a:cubicBezTo>
                    <a:pt x="0" y="10035"/>
                    <a:pt x="2868" y="12902"/>
                    <a:pt x="6454" y="12902"/>
                  </a:cubicBezTo>
                  <a:cubicBezTo>
                    <a:pt x="10039" y="12902"/>
                    <a:pt x="12907" y="10035"/>
                    <a:pt x="12907" y="6451"/>
                  </a:cubicBezTo>
                  <a:cubicBezTo>
                    <a:pt x="12907" y="2867"/>
                    <a:pt x="10039" y="0"/>
                    <a:pt x="6454" y="0"/>
                  </a:cubicBezTo>
                  <a:cubicBezTo>
                    <a:pt x="2868" y="0"/>
                    <a:pt x="0" y="2867"/>
                    <a:pt x="0" y="645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B638C096-E63C-1837-02D4-2F720AD2DDB9}"/>
                </a:ext>
              </a:extLst>
            </p:cNvPr>
            <p:cNvSpPr/>
            <p:nvPr/>
          </p:nvSpPr>
          <p:spPr>
            <a:xfrm>
              <a:off x="8556039" y="860162"/>
              <a:ext cx="15774" cy="15769"/>
            </a:xfrm>
            <a:custGeom>
              <a:avLst/>
              <a:gdLst>
                <a:gd name="connsiteX0" fmla="*/ 0 w 15774"/>
                <a:gd name="connsiteY0" fmla="*/ 7885 h 15769"/>
                <a:gd name="connsiteX1" fmla="*/ 7887 w 15774"/>
                <a:gd name="connsiteY1" fmla="*/ 15769 h 15769"/>
                <a:gd name="connsiteX2" fmla="*/ 15775 w 15774"/>
                <a:gd name="connsiteY2" fmla="*/ 7885 h 15769"/>
                <a:gd name="connsiteX3" fmla="*/ 7887 w 15774"/>
                <a:gd name="connsiteY3" fmla="*/ 0 h 15769"/>
                <a:gd name="connsiteX4" fmla="*/ 0 w 15774"/>
                <a:gd name="connsiteY4" fmla="*/ 7885 h 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4" h="15769">
                  <a:moveTo>
                    <a:pt x="0" y="7885"/>
                  </a:moveTo>
                  <a:cubicBezTo>
                    <a:pt x="0" y="12185"/>
                    <a:pt x="3442" y="15769"/>
                    <a:pt x="7887" y="15769"/>
                  </a:cubicBezTo>
                  <a:cubicBezTo>
                    <a:pt x="12333" y="15769"/>
                    <a:pt x="15775" y="12329"/>
                    <a:pt x="15775" y="7885"/>
                  </a:cubicBezTo>
                  <a:cubicBezTo>
                    <a:pt x="15775" y="3441"/>
                    <a:pt x="12333" y="0"/>
                    <a:pt x="7887" y="0"/>
                  </a:cubicBezTo>
                  <a:cubicBezTo>
                    <a:pt x="3442" y="0"/>
                    <a:pt x="0" y="3441"/>
                    <a:pt x="0" y="788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907A5AE-3992-B0C5-C6E0-BCE38C34362A}"/>
                </a:ext>
              </a:extLst>
            </p:cNvPr>
            <p:cNvSpPr/>
            <p:nvPr/>
          </p:nvSpPr>
          <p:spPr>
            <a:xfrm>
              <a:off x="8554748" y="1328370"/>
              <a:ext cx="18356" cy="18349"/>
            </a:xfrm>
            <a:custGeom>
              <a:avLst/>
              <a:gdLst>
                <a:gd name="connsiteX0" fmla="*/ 0 w 18356"/>
                <a:gd name="connsiteY0" fmla="*/ 9175 h 18349"/>
                <a:gd name="connsiteX1" fmla="*/ 9178 w 18356"/>
                <a:gd name="connsiteY1" fmla="*/ 18350 h 18349"/>
                <a:gd name="connsiteX2" fmla="*/ 18357 w 18356"/>
                <a:gd name="connsiteY2" fmla="*/ 9175 h 18349"/>
                <a:gd name="connsiteX3" fmla="*/ 9178 w 18356"/>
                <a:gd name="connsiteY3" fmla="*/ 0 h 18349"/>
                <a:gd name="connsiteX4" fmla="*/ 0 w 18356"/>
                <a:gd name="connsiteY4" fmla="*/ 9175 h 1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6" h="18349">
                  <a:moveTo>
                    <a:pt x="0" y="9175"/>
                  </a:moveTo>
                  <a:cubicBezTo>
                    <a:pt x="0" y="14192"/>
                    <a:pt x="4159" y="18350"/>
                    <a:pt x="9178" y="18350"/>
                  </a:cubicBezTo>
                  <a:cubicBezTo>
                    <a:pt x="14197" y="18350"/>
                    <a:pt x="18357" y="14192"/>
                    <a:pt x="18357" y="9175"/>
                  </a:cubicBezTo>
                  <a:cubicBezTo>
                    <a:pt x="18357" y="4157"/>
                    <a:pt x="14197" y="0"/>
                    <a:pt x="9178" y="0"/>
                  </a:cubicBezTo>
                  <a:cubicBezTo>
                    <a:pt x="4159" y="0"/>
                    <a:pt x="0" y="4157"/>
                    <a:pt x="0" y="917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4D4F4515-CA98-D7D3-819F-B39C09C40616}"/>
                </a:ext>
              </a:extLst>
            </p:cNvPr>
            <p:cNvSpPr/>
            <p:nvPr/>
          </p:nvSpPr>
          <p:spPr>
            <a:xfrm>
              <a:off x="8544136" y="5960277"/>
              <a:ext cx="39581" cy="39566"/>
            </a:xfrm>
            <a:custGeom>
              <a:avLst/>
              <a:gdLst>
                <a:gd name="connsiteX0" fmla="*/ 0 w 39581"/>
                <a:gd name="connsiteY0" fmla="*/ 19784 h 39566"/>
                <a:gd name="connsiteX1" fmla="*/ 19791 w 39581"/>
                <a:gd name="connsiteY1" fmla="*/ 39567 h 39566"/>
                <a:gd name="connsiteX2" fmla="*/ 39581 w 39581"/>
                <a:gd name="connsiteY2" fmla="*/ 19784 h 39566"/>
                <a:gd name="connsiteX3" fmla="*/ 19791 w 39581"/>
                <a:gd name="connsiteY3" fmla="*/ 0 h 39566"/>
                <a:gd name="connsiteX4" fmla="*/ 0 w 39581"/>
                <a:gd name="connsiteY4" fmla="*/ 19784 h 3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1" h="39566">
                  <a:moveTo>
                    <a:pt x="0" y="19784"/>
                  </a:moveTo>
                  <a:cubicBezTo>
                    <a:pt x="0" y="30678"/>
                    <a:pt x="8891" y="39567"/>
                    <a:pt x="19791" y="39567"/>
                  </a:cubicBezTo>
                  <a:cubicBezTo>
                    <a:pt x="30690" y="39567"/>
                    <a:pt x="39581" y="30678"/>
                    <a:pt x="39581" y="19784"/>
                  </a:cubicBezTo>
                  <a:cubicBezTo>
                    <a:pt x="39581" y="8888"/>
                    <a:pt x="30690" y="0"/>
                    <a:pt x="19791" y="0"/>
                  </a:cubicBezTo>
                  <a:cubicBezTo>
                    <a:pt x="8891" y="0"/>
                    <a:pt x="0" y="8888"/>
                    <a:pt x="0" y="197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972CDC28-B46F-FD88-050A-CC0E024F89AF}"/>
                </a:ext>
              </a:extLst>
            </p:cNvPr>
            <p:cNvSpPr/>
            <p:nvPr/>
          </p:nvSpPr>
          <p:spPr>
            <a:xfrm>
              <a:off x="8544136" y="6445688"/>
              <a:ext cx="39581" cy="39567"/>
            </a:xfrm>
            <a:custGeom>
              <a:avLst/>
              <a:gdLst>
                <a:gd name="connsiteX0" fmla="*/ 0 w 39581"/>
                <a:gd name="connsiteY0" fmla="*/ 19784 h 39567"/>
                <a:gd name="connsiteX1" fmla="*/ 19791 w 39581"/>
                <a:gd name="connsiteY1" fmla="*/ 39567 h 39567"/>
                <a:gd name="connsiteX2" fmla="*/ 39581 w 39581"/>
                <a:gd name="connsiteY2" fmla="*/ 19784 h 39567"/>
                <a:gd name="connsiteX3" fmla="*/ 19791 w 39581"/>
                <a:gd name="connsiteY3" fmla="*/ 0 h 39567"/>
                <a:gd name="connsiteX4" fmla="*/ 0 w 39581"/>
                <a:gd name="connsiteY4" fmla="*/ 19784 h 3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1" h="39567">
                  <a:moveTo>
                    <a:pt x="0" y="19784"/>
                  </a:moveTo>
                  <a:cubicBezTo>
                    <a:pt x="0" y="30679"/>
                    <a:pt x="8891" y="39567"/>
                    <a:pt x="19791" y="39567"/>
                  </a:cubicBezTo>
                  <a:cubicBezTo>
                    <a:pt x="30690" y="39567"/>
                    <a:pt x="39581" y="30679"/>
                    <a:pt x="39581" y="19784"/>
                  </a:cubicBezTo>
                  <a:cubicBezTo>
                    <a:pt x="39581" y="8888"/>
                    <a:pt x="30690" y="0"/>
                    <a:pt x="19791" y="0"/>
                  </a:cubicBezTo>
                  <a:cubicBezTo>
                    <a:pt x="8891" y="0"/>
                    <a:pt x="0" y="8888"/>
                    <a:pt x="0" y="1978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53E441D4-DB76-7FE1-0C09-1425F9549716}"/>
                </a:ext>
              </a:extLst>
            </p:cNvPr>
            <p:cNvSpPr/>
            <p:nvPr/>
          </p:nvSpPr>
          <p:spPr>
            <a:xfrm>
              <a:off x="8012083" y="400125"/>
              <a:ext cx="17495" cy="17489"/>
            </a:xfrm>
            <a:custGeom>
              <a:avLst/>
              <a:gdLst>
                <a:gd name="connsiteX0" fmla="*/ 0 w 17495"/>
                <a:gd name="connsiteY0" fmla="*/ 8745 h 17489"/>
                <a:gd name="connsiteX1" fmla="*/ 8748 w 17495"/>
                <a:gd name="connsiteY1" fmla="*/ 17490 h 17489"/>
                <a:gd name="connsiteX2" fmla="*/ 17496 w 17495"/>
                <a:gd name="connsiteY2" fmla="*/ 8745 h 17489"/>
                <a:gd name="connsiteX3" fmla="*/ 8748 w 17495"/>
                <a:gd name="connsiteY3" fmla="*/ 0 h 17489"/>
                <a:gd name="connsiteX4" fmla="*/ 0 w 17495"/>
                <a:gd name="connsiteY4" fmla="*/ 8745 h 1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5" h="17489">
                  <a:moveTo>
                    <a:pt x="0" y="8745"/>
                  </a:moveTo>
                  <a:cubicBezTo>
                    <a:pt x="0" y="13619"/>
                    <a:pt x="3871" y="17490"/>
                    <a:pt x="8748" y="17490"/>
                  </a:cubicBezTo>
                  <a:cubicBezTo>
                    <a:pt x="13623" y="17490"/>
                    <a:pt x="17496" y="13619"/>
                    <a:pt x="17496" y="8745"/>
                  </a:cubicBezTo>
                  <a:cubicBezTo>
                    <a:pt x="17496" y="3871"/>
                    <a:pt x="13623" y="0"/>
                    <a:pt x="8748" y="0"/>
                  </a:cubicBezTo>
                  <a:cubicBezTo>
                    <a:pt x="3871" y="0"/>
                    <a:pt x="0" y="3871"/>
                    <a:pt x="0" y="874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3031AEAA-7F0F-7870-497E-F3B222841DE3}"/>
                </a:ext>
              </a:extLst>
            </p:cNvPr>
            <p:cNvSpPr/>
            <p:nvPr/>
          </p:nvSpPr>
          <p:spPr>
            <a:xfrm>
              <a:off x="8010936" y="858011"/>
              <a:ext cx="20077" cy="20070"/>
            </a:xfrm>
            <a:custGeom>
              <a:avLst/>
              <a:gdLst>
                <a:gd name="connsiteX0" fmla="*/ 0 w 20077"/>
                <a:gd name="connsiteY0" fmla="*/ 10035 h 20070"/>
                <a:gd name="connsiteX1" fmla="*/ 10039 w 20077"/>
                <a:gd name="connsiteY1" fmla="*/ 20070 h 20070"/>
                <a:gd name="connsiteX2" fmla="*/ 20078 w 20077"/>
                <a:gd name="connsiteY2" fmla="*/ 10035 h 20070"/>
                <a:gd name="connsiteX3" fmla="*/ 10039 w 20077"/>
                <a:gd name="connsiteY3" fmla="*/ 0 h 20070"/>
                <a:gd name="connsiteX4" fmla="*/ 0 w 20077"/>
                <a:gd name="connsiteY4" fmla="*/ 10035 h 2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7" h="20070">
                  <a:moveTo>
                    <a:pt x="0" y="10035"/>
                  </a:moveTo>
                  <a:cubicBezTo>
                    <a:pt x="0" y="15626"/>
                    <a:pt x="4446" y="20070"/>
                    <a:pt x="10039" y="20070"/>
                  </a:cubicBezTo>
                  <a:cubicBezTo>
                    <a:pt x="15632" y="20070"/>
                    <a:pt x="20078" y="15626"/>
                    <a:pt x="20078" y="10035"/>
                  </a:cubicBezTo>
                  <a:cubicBezTo>
                    <a:pt x="20078" y="4444"/>
                    <a:pt x="15632" y="0"/>
                    <a:pt x="10039" y="0"/>
                  </a:cubicBezTo>
                  <a:cubicBezTo>
                    <a:pt x="4446" y="0"/>
                    <a:pt x="0" y="4444"/>
                    <a:pt x="0" y="1003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BAF2BF44-E0EC-046F-F71F-0B4BDE99D26D}"/>
                </a:ext>
              </a:extLst>
            </p:cNvPr>
            <p:cNvSpPr/>
            <p:nvPr/>
          </p:nvSpPr>
          <p:spPr>
            <a:xfrm>
              <a:off x="8009645" y="1326363"/>
              <a:ext cx="22371" cy="22363"/>
            </a:xfrm>
            <a:custGeom>
              <a:avLst/>
              <a:gdLst>
                <a:gd name="connsiteX0" fmla="*/ 0 w 22371"/>
                <a:gd name="connsiteY0" fmla="*/ 11182 h 22363"/>
                <a:gd name="connsiteX1" fmla="*/ 11186 w 22371"/>
                <a:gd name="connsiteY1" fmla="*/ 22364 h 22363"/>
                <a:gd name="connsiteX2" fmla="*/ 22372 w 22371"/>
                <a:gd name="connsiteY2" fmla="*/ 11182 h 22363"/>
                <a:gd name="connsiteX3" fmla="*/ 11186 w 22371"/>
                <a:gd name="connsiteY3" fmla="*/ 0 h 22363"/>
                <a:gd name="connsiteX4" fmla="*/ 0 w 22371"/>
                <a:gd name="connsiteY4" fmla="*/ 11182 h 2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1" h="22363">
                  <a:moveTo>
                    <a:pt x="0" y="11182"/>
                  </a:moveTo>
                  <a:cubicBezTo>
                    <a:pt x="0" y="17346"/>
                    <a:pt x="5020" y="22364"/>
                    <a:pt x="11186" y="22364"/>
                  </a:cubicBezTo>
                  <a:cubicBezTo>
                    <a:pt x="17353" y="22364"/>
                    <a:pt x="22372" y="17346"/>
                    <a:pt x="22372" y="11182"/>
                  </a:cubicBezTo>
                  <a:cubicBezTo>
                    <a:pt x="22372" y="5018"/>
                    <a:pt x="17353" y="0"/>
                    <a:pt x="11186" y="0"/>
                  </a:cubicBezTo>
                  <a:cubicBezTo>
                    <a:pt x="5020" y="0"/>
                    <a:pt x="0" y="5018"/>
                    <a:pt x="0" y="1118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A344EB09-BA4B-25C3-625C-469EC689032B}"/>
                </a:ext>
              </a:extLst>
            </p:cNvPr>
            <p:cNvSpPr/>
            <p:nvPr/>
          </p:nvSpPr>
          <p:spPr>
            <a:xfrm>
              <a:off x="7999750" y="5958987"/>
              <a:ext cx="42162" cy="42147"/>
            </a:xfrm>
            <a:custGeom>
              <a:avLst/>
              <a:gdLst>
                <a:gd name="connsiteX0" fmla="*/ 0 w 42162"/>
                <a:gd name="connsiteY0" fmla="*/ 21074 h 42147"/>
                <a:gd name="connsiteX1" fmla="*/ 21082 w 42162"/>
                <a:gd name="connsiteY1" fmla="*/ 42147 h 42147"/>
                <a:gd name="connsiteX2" fmla="*/ 42163 w 42162"/>
                <a:gd name="connsiteY2" fmla="*/ 21074 h 42147"/>
                <a:gd name="connsiteX3" fmla="*/ 21082 w 42162"/>
                <a:gd name="connsiteY3" fmla="*/ 0 h 42147"/>
                <a:gd name="connsiteX4" fmla="*/ 0 w 42162"/>
                <a:gd name="connsiteY4" fmla="*/ 21074 h 4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2" h="42147">
                  <a:moveTo>
                    <a:pt x="0" y="21074"/>
                  </a:moveTo>
                  <a:cubicBezTo>
                    <a:pt x="0" y="32686"/>
                    <a:pt x="9466" y="42147"/>
                    <a:pt x="21082" y="42147"/>
                  </a:cubicBezTo>
                  <a:cubicBezTo>
                    <a:pt x="32698" y="42147"/>
                    <a:pt x="42163" y="32686"/>
                    <a:pt x="42163" y="21074"/>
                  </a:cubicBezTo>
                  <a:cubicBezTo>
                    <a:pt x="42163" y="9462"/>
                    <a:pt x="32698" y="0"/>
                    <a:pt x="21082" y="0"/>
                  </a:cubicBezTo>
                  <a:cubicBezTo>
                    <a:pt x="9466" y="0"/>
                    <a:pt x="0" y="9462"/>
                    <a:pt x="0" y="2107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86284BE0-8403-2465-24F9-FFB74439A03C}"/>
                </a:ext>
              </a:extLst>
            </p:cNvPr>
            <p:cNvSpPr/>
            <p:nvPr/>
          </p:nvSpPr>
          <p:spPr>
            <a:xfrm>
              <a:off x="7999750" y="6444398"/>
              <a:ext cx="42162" cy="42147"/>
            </a:xfrm>
            <a:custGeom>
              <a:avLst/>
              <a:gdLst>
                <a:gd name="connsiteX0" fmla="*/ 0 w 42162"/>
                <a:gd name="connsiteY0" fmla="*/ 21074 h 42147"/>
                <a:gd name="connsiteX1" fmla="*/ 21082 w 42162"/>
                <a:gd name="connsiteY1" fmla="*/ 42147 h 42147"/>
                <a:gd name="connsiteX2" fmla="*/ 42163 w 42162"/>
                <a:gd name="connsiteY2" fmla="*/ 21074 h 42147"/>
                <a:gd name="connsiteX3" fmla="*/ 21082 w 42162"/>
                <a:gd name="connsiteY3" fmla="*/ 0 h 42147"/>
                <a:gd name="connsiteX4" fmla="*/ 0 w 42162"/>
                <a:gd name="connsiteY4" fmla="*/ 21074 h 4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2" h="42147">
                  <a:moveTo>
                    <a:pt x="0" y="21074"/>
                  </a:moveTo>
                  <a:cubicBezTo>
                    <a:pt x="0" y="32686"/>
                    <a:pt x="9466" y="42147"/>
                    <a:pt x="21082" y="42147"/>
                  </a:cubicBezTo>
                  <a:cubicBezTo>
                    <a:pt x="32698" y="42147"/>
                    <a:pt x="42163" y="32686"/>
                    <a:pt x="42163" y="21074"/>
                  </a:cubicBezTo>
                  <a:cubicBezTo>
                    <a:pt x="42163" y="9462"/>
                    <a:pt x="32698" y="0"/>
                    <a:pt x="21082" y="0"/>
                  </a:cubicBezTo>
                  <a:cubicBezTo>
                    <a:pt x="9466" y="0"/>
                    <a:pt x="0" y="9462"/>
                    <a:pt x="0" y="2107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23BFF4-67B6-1F30-2085-DB53AB2080E5}"/>
                </a:ext>
              </a:extLst>
            </p:cNvPr>
            <p:cNvSpPr/>
            <p:nvPr/>
          </p:nvSpPr>
          <p:spPr>
            <a:xfrm>
              <a:off x="7466980" y="397831"/>
              <a:ext cx="22084" cy="22077"/>
            </a:xfrm>
            <a:custGeom>
              <a:avLst/>
              <a:gdLst>
                <a:gd name="connsiteX0" fmla="*/ 0 w 22084"/>
                <a:gd name="connsiteY0" fmla="*/ 11039 h 22077"/>
                <a:gd name="connsiteX1" fmla="*/ 11042 w 22084"/>
                <a:gd name="connsiteY1" fmla="*/ 22077 h 22077"/>
                <a:gd name="connsiteX2" fmla="*/ 22085 w 22084"/>
                <a:gd name="connsiteY2" fmla="*/ 11039 h 22077"/>
                <a:gd name="connsiteX3" fmla="*/ 11042 w 22084"/>
                <a:gd name="connsiteY3" fmla="*/ 0 h 22077"/>
                <a:gd name="connsiteX4" fmla="*/ 0 w 22084"/>
                <a:gd name="connsiteY4" fmla="*/ 11039 h 2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84" h="22077">
                  <a:moveTo>
                    <a:pt x="0" y="11039"/>
                  </a:moveTo>
                  <a:cubicBezTo>
                    <a:pt x="0" y="17203"/>
                    <a:pt x="4876" y="22077"/>
                    <a:pt x="11042" y="22077"/>
                  </a:cubicBezTo>
                  <a:cubicBezTo>
                    <a:pt x="17209" y="22077"/>
                    <a:pt x="22085" y="17203"/>
                    <a:pt x="22085" y="11039"/>
                  </a:cubicBezTo>
                  <a:cubicBezTo>
                    <a:pt x="22085" y="4874"/>
                    <a:pt x="17209" y="0"/>
                    <a:pt x="11042" y="0"/>
                  </a:cubicBezTo>
                  <a:cubicBezTo>
                    <a:pt x="4876" y="0"/>
                    <a:pt x="0" y="4874"/>
                    <a:pt x="0" y="1103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AA8DE638-2F50-868C-DDB6-FECE59C02DEF}"/>
                </a:ext>
              </a:extLst>
            </p:cNvPr>
            <p:cNvSpPr/>
            <p:nvPr/>
          </p:nvSpPr>
          <p:spPr>
            <a:xfrm>
              <a:off x="7465833" y="855861"/>
              <a:ext cx="24379" cy="24370"/>
            </a:xfrm>
            <a:custGeom>
              <a:avLst/>
              <a:gdLst>
                <a:gd name="connsiteX0" fmla="*/ 0 w 24379"/>
                <a:gd name="connsiteY0" fmla="*/ 12185 h 24370"/>
                <a:gd name="connsiteX1" fmla="*/ 12190 w 24379"/>
                <a:gd name="connsiteY1" fmla="*/ 24371 h 24370"/>
                <a:gd name="connsiteX2" fmla="*/ 24380 w 24379"/>
                <a:gd name="connsiteY2" fmla="*/ 12185 h 24370"/>
                <a:gd name="connsiteX3" fmla="*/ 12190 w 24379"/>
                <a:gd name="connsiteY3" fmla="*/ 0 h 24370"/>
                <a:gd name="connsiteX4" fmla="*/ 0 w 24379"/>
                <a:gd name="connsiteY4" fmla="*/ 12185 h 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9" h="24370">
                  <a:moveTo>
                    <a:pt x="0" y="12185"/>
                  </a:moveTo>
                  <a:cubicBezTo>
                    <a:pt x="0" y="18923"/>
                    <a:pt x="5450" y="24371"/>
                    <a:pt x="12190" y="24371"/>
                  </a:cubicBezTo>
                  <a:cubicBezTo>
                    <a:pt x="18930" y="24371"/>
                    <a:pt x="24380" y="18923"/>
                    <a:pt x="24380" y="12185"/>
                  </a:cubicBezTo>
                  <a:cubicBezTo>
                    <a:pt x="24380" y="5448"/>
                    <a:pt x="18930" y="0"/>
                    <a:pt x="12190" y="0"/>
                  </a:cubicBezTo>
                  <a:cubicBezTo>
                    <a:pt x="5450" y="0"/>
                    <a:pt x="0" y="5448"/>
                    <a:pt x="0" y="1218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ADB443E-F48A-67C8-EF02-E07EBB45D800}"/>
                </a:ext>
              </a:extLst>
            </p:cNvPr>
            <p:cNvSpPr/>
            <p:nvPr/>
          </p:nvSpPr>
          <p:spPr>
            <a:xfrm>
              <a:off x="7464686" y="1324213"/>
              <a:ext cx="26674" cy="26664"/>
            </a:xfrm>
            <a:custGeom>
              <a:avLst/>
              <a:gdLst>
                <a:gd name="connsiteX0" fmla="*/ 0 w 26674"/>
                <a:gd name="connsiteY0" fmla="*/ 13332 h 26664"/>
                <a:gd name="connsiteX1" fmla="*/ 13337 w 26674"/>
                <a:gd name="connsiteY1" fmla="*/ 26665 h 26664"/>
                <a:gd name="connsiteX2" fmla="*/ 26674 w 26674"/>
                <a:gd name="connsiteY2" fmla="*/ 13332 h 26664"/>
                <a:gd name="connsiteX3" fmla="*/ 13337 w 26674"/>
                <a:gd name="connsiteY3" fmla="*/ 0 h 26664"/>
                <a:gd name="connsiteX4" fmla="*/ 0 w 26674"/>
                <a:gd name="connsiteY4" fmla="*/ 13332 h 2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4" h="26664">
                  <a:moveTo>
                    <a:pt x="0" y="13332"/>
                  </a:moveTo>
                  <a:cubicBezTo>
                    <a:pt x="0" y="20644"/>
                    <a:pt x="6023" y="26665"/>
                    <a:pt x="13337" y="26665"/>
                  </a:cubicBezTo>
                  <a:cubicBezTo>
                    <a:pt x="20651" y="26665"/>
                    <a:pt x="26674" y="20644"/>
                    <a:pt x="26674" y="13332"/>
                  </a:cubicBezTo>
                  <a:cubicBezTo>
                    <a:pt x="26674" y="6021"/>
                    <a:pt x="20651" y="0"/>
                    <a:pt x="13337" y="0"/>
                  </a:cubicBezTo>
                  <a:cubicBezTo>
                    <a:pt x="6023" y="0"/>
                    <a:pt x="0" y="6021"/>
                    <a:pt x="0" y="1333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9AD328F6-693E-1C13-97E7-F87290C456FC}"/>
                </a:ext>
              </a:extLst>
            </p:cNvPr>
            <p:cNvSpPr/>
            <p:nvPr/>
          </p:nvSpPr>
          <p:spPr>
            <a:xfrm>
              <a:off x="7455507" y="5957554"/>
              <a:ext cx="45031" cy="45014"/>
            </a:xfrm>
            <a:custGeom>
              <a:avLst/>
              <a:gdLst>
                <a:gd name="connsiteX0" fmla="*/ 0 w 45031"/>
                <a:gd name="connsiteY0" fmla="*/ 22507 h 45014"/>
                <a:gd name="connsiteX1" fmla="*/ 22516 w 45031"/>
                <a:gd name="connsiteY1" fmla="*/ 45014 h 45014"/>
                <a:gd name="connsiteX2" fmla="*/ 45031 w 45031"/>
                <a:gd name="connsiteY2" fmla="*/ 22507 h 45014"/>
                <a:gd name="connsiteX3" fmla="*/ 22516 w 45031"/>
                <a:gd name="connsiteY3" fmla="*/ 0 h 45014"/>
                <a:gd name="connsiteX4" fmla="*/ 0 w 45031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1" h="45014">
                  <a:moveTo>
                    <a:pt x="0" y="22507"/>
                  </a:moveTo>
                  <a:cubicBezTo>
                    <a:pt x="0" y="34979"/>
                    <a:pt x="10039" y="45014"/>
                    <a:pt x="22516" y="45014"/>
                  </a:cubicBezTo>
                  <a:cubicBezTo>
                    <a:pt x="34992" y="45014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6" y="0"/>
                  </a:cubicBezTo>
                  <a:cubicBezTo>
                    <a:pt x="10039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5C2911F1-7D51-7736-B4D5-AB9B7263174F}"/>
                </a:ext>
              </a:extLst>
            </p:cNvPr>
            <p:cNvSpPr/>
            <p:nvPr/>
          </p:nvSpPr>
          <p:spPr>
            <a:xfrm>
              <a:off x="7455507" y="6442965"/>
              <a:ext cx="45031" cy="45014"/>
            </a:xfrm>
            <a:custGeom>
              <a:avLst/>
              <a:gdLst>
                <a:gd name="connsiteX0" fmla="*/ 0 w 45031"/>
                <a:gd name="connsiteY0" fmla="*/ 22507 h 45014"/>
                <a:gd name="connsiteX1" fmla="*/ 22516 w 45031"/>
                <a:gd name="connsiteY1" fmla="*/ 45015 h 45014"/>
                <a:gd name="connsiteX2" fmla="*/ 45031 w 45031"/>
                <a:gd name="connsiteY2" fmla="*/ 22507 h 45014"/>
                <a:gd name="connsiteX3" fmla="*/ 22516 w 45031"/>
                <a:gd name="connsiteY3" fmla="*/ 0 h 45014"/>
                <a:gd name="connsiteX4" fmla="*/ 0 w 45031"/>
                <a:gd name="connsiteY4" fmla="*/ 22507 h 4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1" h="45014">
                  <a:moveTo>
                    <a:pt x="0" y="22507"/>
                  </a:moveTo>
                  <a:cubicBezTo>
                    <a:pt x="0" y="34979"/>
                    <a:pt x="10039" y="45015"/>
                    <a:pt x="22516" y="45015"/>
                  </a:cubicBezTo>
                  <a:cubicBezTo>
                    <a:pt x="34992" y="45015"/>
                    <a:pt x="45031" y="34979"/>
                    <a:pt x="45031" y="22507"/>
                  </a:cubicBezTo>
                  <a:cubicBezTo>
                    <a:pt x="45031" y="10035"/>
                    <a:pt x="34992" y="0"/>
                    <a:pt x="22516" y="0"/>
                  </a:cubicBezTo>
                  <a:cubicBezTo>
                    <a:pt x="10039" y="0"/>
                    <a:pt x="0" y="10035"/>
                    <a:pt x="0" y="2250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C6F7BF00-D080-65DA-F28C-0899CFF76FB5}"/>
                </a:ext>
              </a:extLst>
            </p:cNvPr>
            <p:cNvSpPr/>
            <p:nvPr/>
          </p:nvSpPr>
          <p:spPr>
            <a:xfrm>
              <a:off x="6921733" y="395538"/>
              <a:ext cx="26674" cy="26664"/>
            </a:xfrm>
            <a:custGeom>
              <a:avLst/>
              <a:gdLst>
                <a:gd name="connsiteX0" fmla="*/ 0 w 26674"/>
                <a:gd name="connsiteY0" fmla="*/ 13332 h 26664"/>
                <a:gd name="connsiteX1" fmla="*/ 13338 w 26674"/>
                <a:gd name="connsiteY1" fmla="*/ 26665 h 26664"/>
                <a:gd name="connsiteX2" fmla="*/ 26675 w 26674"/>
                <a:gd name="connsiteY2" fmla="*/ 13332 h 26664"/>
                <a:gd name="connsiteX3" fmla="*/ 13338 w 26674"/>
                <a:gd name="connsiteY3" fmla="*/ 0 h 26664"/>
                <a:gd name="connsiteX4" fmla="*/ 0 w 26674"/>
                <a:gd name="connsiteY4" fmla="*/ 13332 h 26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4" h="26664">
                  <a:moveTo>
                    <a:pt x="0" y="13332"/>
                  </a:moveTo>
                  <a:cubicBezTo>
                    <a:pt x="0" y="20644"/>
                    <a:pt x="6023" y="26665"/>
                    <a:pt x="13338" y="26665"/>
                  </a:cubicBezTo>
                  <a:cubicBezTo>
                    <a:pt x="20651" y="26665"/>
                    <a:pt x="26675" y="20644"/>
                    <a:pt x="26675" y="13332"/>
                  </a:cubicBezTo>
                  <a:cubicBezTo>
                    <a:pt x="26675" y="6021"/>
                    <a:pt x="20651" y="0"/>
                    <a:pt x="13338" y="0"/>
                  </a:cubicBezTo>
                  <a:cubicBezTo>
                    <a:pt x="6023" y="0"/>
                    <a:pt x="0" y="6021"/>
                    <a:pt x="0" y="1333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206263E7-DB92-8516-EF21-990F8A9AC952}"/>
                </a:ext>
              </a:extLst>
            </p:cNvPr>
            <p:cNvSpPr/>
            <p:nvPr/>
          </p:nvSpPr>
          <p:spPr>
            <a:xfrm>
              <a:off x="6920586" y="853711"/>
              <a:ext cx="28682" cy="28671"/>
            </a:xfrm>
            <a:custGeom>
              <a:avLst/>
              <a:gdLst>
                <a:gd name="connsiteX0" fmla="*/ 0 w 28682"/>
                <a:gd name="connsiteY0" fmla="*/ 14336 h 28671"/>
                <a:gd name="connsiteX1" fmla="*/ 14341 w 28682"/>
                <a:gd name="connsiteY1" fmla="*/ 28672 h 28671"/>
                <a:gd name="connsiteX2" fmla="*/ 28682 w 28682"/>
                <a:gd name="connsiteY2" fmla="*/ 14336 h 28671"/>
                <a:gd name="connsiteX3" fmla="*/ 14341 w 28682"/>
                <a:gd name="connsiteY3" fmla="*/ 0 h 28671"/>
                <a:gd name="connsiteX4" fmla="*/ 0 w 28682"/>
                <a:gd name="connsiteY4" fmla="*/ 14336 h 2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2" h="28671">
                  <a:moveTo>
                    <a:pt x="0" y="14336"/>
                  </a:moveTo>
                  <a:cubicBezTo>
                    <a:pt x="0" y="22221"/>
                    <a:pt x="6453" y="28672"/>
                    <a:pt x="14341" y="28672"/>
                  </a:cubicBezTo>
                  <a:cubicBezTo>
                    <a:pt x="22228" y="28672"/>
                    <a:pt x="28682" y="22221"/>
                    <a:pt x="28682" y="14336"/>
                  </a:cubicBezTo>
                  <a:cubicBezTo>
                    <a:pt x="28682" y="6451"/>
                    <a:pt x="22228" y="0"/>
                    <a:pt x="14341" y="0"/>
                  </a:cubicBezTo>
                  <a:cubicBezTo>
                    <a:pt x="6453" y="0"/>
                    <a:pt x="0" y="6451"/>
                    <a:pt x="0" y="1433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8018D1A5-BBE3-311E-3A91-C7E0DED8E30B}"/>
                </a:ext>
              </a:extLst>
            </p:cNvPr>
            <p:cNvSpPr/>
            <p:nvPr/>
          </p:nvSpPr>
          <p:spPr>
            <a:xfrm>
              <a:off x="6919582" y="1322062"/>
              <a:ext cx="30976" cy="30965"/>
            </a:xfrm>
            <a:custGeom>
              <a:avLst/>
              <a:gdLst>
                <a:gd name="connsiteX0" fmla="*/ 0 w 30976"/>
                <a:gd name="connsiteY0" fmla="*/ 15483 h 30965"/>
                <a:gd name="connsiteX1" fmla="*/ 15489 w 30976"/>
                <a:gd name="connsiteY1" fmla="*/ 30965 h 30965"/>
                <a:gd name="connsiteX2" fmla="*/ 30977 w 30976"/>
                <a:gd name="connsiteY2" fmla="*/ 15483 h 30965"/>
                <a:gd name="connsiteX3" fmla="*/ 15489 w 30976"/>
                <a:gd name="connsiteY3" fmla="*/ 0 h 30965"/>
                <a:gd name="connsiteX4" fmla="*/ 0 w 30976"/>
                <a:gd name="connsiteY4" fmla="*/ 15483 h 3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76" h="30965">
                  <a:moveTo>
                    <a:pt x="0" y="15483"/>
                  </a:moveTo>
                  <a:cubicBezTo>
                    <a:pt x="0" y="23941"/>
                    <a:pt x="6884" y="30965"/>
                    <a:pt x="15489" y="30965"/>
                  </a:cubicBezTo>
                  <a:cubicBezTo>
                    <a:pt x="24093" y="30965"/>
                    <a:pt x="30977" y="24084"/>
                    <a:pt x="30977" y="15483"/>
                  </a:cubicBezTo>
                  <a:cubicBezTo>
                    <a:pt x="30977" y="6881"/>
                    <a:pt x="24093" y="0"/>
                    <a:pt x="15489" y="0"/>
                  </a:cubicBezTo>
                  <a:cubicBezTo>
                    <a:pt x="6884" y="0"/>
                    <a:pt x="0" y="6881"/>
                    <a:pt x="0" y="154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E1756225-9A4C-21AA-6631-0BD4B3B5D6CA}"/>
                </a:ext>
              </a:extLst>
            </p:cNvPr>
            <p:cNvSpPr/>
            <p:nvPr/>
          </p:nvSpPr>
          <p:spPr>
            <a:xfrm>
              <a:off x="6911121" y="5956120"/>
              <a:ext cx="47899" cy="47881"/>
            </a:xfrm>
            <a:custGeom>
              <a:avLst/>
              <a:gdLst>
                <a:gd name="connsiteX0" fmla="*/ 0 w 47899"/>
                <a:gd name="connsiteY0" fmla="*/ 23941 h 47881"/>
                <a:gd name="connsiteX1" fmla="*/ 23950 w 47899"/>
                <a:gd name="connsiteY1" fmla="*/ 47882 h 47881"/>
                <a:gd name="connsiteX2" fmla="*/ 47899 w 47899"/>
                <a:gd name="connsiteY2" fmla="*/ 23941 h 47881"/>
                <a:gd name="connsiteX3" fmla="*/ 23950 w 47899"/>
                <a:gd name="connsiteY3" fmla="*/ 0 h 47881"/>
                <a:gd name="connsiteX4" fmla="*/ 0 w 47899"/>
                <a:gd name="connsiteY4" fmla="*/ 23941 h 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9" h="47881">
                  <a:moveTo>
                    <a:pt x="0" y="23941"/>
                  </a:moveTo>
                  <a:cubicBezTo>
                    <a:pt x="0" y="37130"/>
                    <a:pt x="10756" y="47882"/>
                    <a:pt x="23950" y="47882"/>
                  </a:cubicBezTo>
                  <a:cubicBezTo>
                    <a:pt x="37143" y="47882"/>
                    <a:pt x="47899" y="37130"/>
                    <a:pt x="47899" y="23941"/>
                  </a:cubicBezTo>
                  <a:cubicBezTo>
                    <a:pt x="47899" y="10752"/>
                    <a:pt x="37143" y="0"/>
                    <a:pt x="23950" y="0"/>
                  </a:cubicBezTo>
                  <a:cubicBezTo>
                    <a:pt x="10756" y="0"/>
                    <a:pt x="0" y="10752"/>
                    <a:pt x="0" y="2394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1BFDCE2-0AB0-4AC1-56C9-F59A28401841}"/>
                </a:ext>
              </a:extLst>
            </p:cNvPr>
            <p:cNvSpPr/>
            <p:nvPr/>
          </p:nvSpPr>
          <p:spPr>
            <a:xfrm>
              <a:off x="6911121" y="6441531"/>
              <a:ext cx="47899" cy="47881"/>
            </a:xfrm>
            <a:custGeom>
              <a:avLst/>
              <a:gdLst>
                <a:gd name="connsiteX0" fmla="*/ 0 w 47899"/>
                <a:gd name="connsiteY0" fmla="*/ 23941 h 47881"/>
                <a:gd name="connsiteX1" fmla="*/ 23950 w 47899"/>
                <a:gd name="connsiteY1" fmla="*/ 47882 h 47881"/>
                <a:gd name="connsiteX2" fmla="*/ 47899 w 47899"/>
                <a:gd name="connsiteY2" fmla="*/ 23941 h 47881"/>
                <a:gd name="connsiteX3" fmla="*/ 23950 w 47899"/>
                <a:gd name="connsiteY3" fmla="*/ 0 h 47881"/>
                <a:gd name="connsiteX4" fmla="*/ 0 w 47899"/>
                <a:gd name="connsiteY4" fmla="*/ 23941 h 4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9" h="47881">
                  <a:moveTo>
                    <a:pt x="0" y="23941"/>
                  </a:moveTo>
                  <a:cubicBezTo>
                    <a:pt x="0" y="37130"/>
                    <a:pt x="10756" y="47882"/>
                    <a:pt x="23950" y="47882"/>
                  </a:cubicBezTo>
                  <a:cubicBezTo>
                    <a:pt x="37143" y="47882"/>
                    <a:pt x="47899" y="37130"/>
                    <a:pt x="47899" y="23941"/>
                  </a:cubicBezTo>
                  <a:cubicBezTo>
                    <a:pt x="47899" y="10752"/>
                    <a:pt x="37143" y="0"/>
                    <a:pt x="23950" y="0"/>
                  </a:cubicBezTo>
                  <a:cubicBezTo>
                    <a:pt x="10756" y="0"/>
                    <a:pt x="0" y="10752"/>
                    <a:pt x="0" y="2394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DA3F3CE7-739F-43DE-EA42-3ED8CB07B8C7}"/>
                </a:ext>
              </a:extLst>
            </p:cNvPr>
            <p:cNvSpPr/>
            <p:nvPr/>
          </p:nvSpPr>
          <p:spPr>
            <a:xfrm>
              <a:off x="6376487" y="393244"/>
              <a:ext cx="31263" cy="31252"/>
            </a:xfrm>
            <a:custGeom>
              <a:avLst/>
              <a:gdLst>
                <a:gd name="connsiteX0" fmla="*/ 0 w 31263"/>
                <a:gd name="connsiteY0" fmla="*/ 15626 h 31252"/>
                <a:gd name="connsiteX1" fmla="*/ 15632 w 31263"/>
                <a:gd name="connsiteY1" fmla="*/ 31252 h 31252"/>
                <a:gd name="connsiteX2" fmla="*/ 31263 w 31263"/>
                <a:gd name="connsiteY2" fmla="*/ 15626 h 31252"/>
                <a:gd name="connsiteX3" fmla="*/ 15632 w 31263"/>
                <a:gd name="connsiteY3" fmla="*/ 0 h 31252"/>
                <a:gd name="connsiteX4" fmla="*/ 0 w 31263"/>
                <a:gd name="connsiteY4" fmla="*/ 15626 h 3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63" h="31252">
                  <a:moveTo>
                    <a:pt x="0" y="15626"/>
                  </a:moveTo>
                  <a:cubicBezTo>
                    <a:pt x="0" y="24228"/>
                    <a:pt x="7027" y="31252"/>
                    <a:pt x="15632" y="31252"/>
                  </a:cubicBezTo>
                  <a:cubicBezTo>
                    <a:pt x="24236" y="31252"/>
                    <a:pt x="31263" y="24228"/>
                    <a:pt x="31263" y="15626"/>
                  </a:cubicBezTo>
                  <a:cubicBezTo>
                    <a:pt x="31263" y="7025"/>
                    <a:pt x="24236" y="0"/>
                    <a:pt x="15632" y="0"/>
                  </a:cubicBezTo>
                  <a:cubicBezTo>
                    <a:pt x="7027" y="0"/>
                    <a:pt x="0" y="7025"/>
                    <a:pt x="0" y="156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B1B826AA-7E4E-5D51-076E-6423B4EC65B3}"/>
                </a:ext>
              </a:extLst>
            </p:cNvPr>
            <p:cNvSpPr/>
            <p:nvPr/>
          </p:nvSpPr>
          <p:spPr>
            <a:xfrm>
              <a:off x="6375483" y="851560"/>
              <a:ext cx="32984" cy="32972"/>
            </a:xfrm>
            <a:custGeom>
              <a:avLst/>
              <a:gdLst>
                <a:gd name="connsiteX0" fmla="*/ 0 w 32984"/>
                <a:gd name="connsiteY0" fmla="*/ 16486 h 32972"/>
                <a:gd name="connsiteX1" fmla="*/ 16492 w 32984"/>
                <a:gd name="connsiteY1" fmla="*/ 32972 h 32972"/>
                <a:gd name="connsiteX2" fmla="*/ 32985 w 32984"/>
                <a:gd name="connsiteY2" fmla="*/ 16486 h 32972"/>
                <a:gd name="connsiteX3" fmla="*/ 16492 w 32984"/>
                <a:gd name="connsiteY3" fmla="*/ 0 h 32972"/>
                <a:gd name="connsiteX4" fmla="*/ 0 w 32984"/>
                <a:gd name="connsiteY4" fmla="*/ 16486 h 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84" h="32972">
                  <a:moveTo>
                    <a:pt x="0" y="16486"/>
                  </a:moveTo>
                  <a:cubicBezTo>
                    <a:pt x="0" y="25661"/>
                    <a:pt x="7458" y="32972"/>
                    <a:pt x="16492" y="32972"/>
                  </a:cubicBezTo>
                  <a:cubicBezTo>
                    <a:pt x="25527" y="32972"/>
                    <a:pt x="32985" y="25518"/>
                    <a:pt x="32985" y="16486"/>
                  </a:cubicBezTo>
                  <a:cubicBezTo>
                    <a:pt x="32985" y="7455"/>
                    <a:pt x="25527" y="0"/>
                    <a:pt x="16492" y="0"/>
                  </a:cubicBezTo>
                  <a:cubicBezTo>
                    <a:pt x="7458" y="0"/>
                    <a:pt x="0" y="7455"/>
                    <a:pt x="0" y="1648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593F8418-ECB4-978A-3FB3-C1DAC1BE7467}"/>
                </a:ext>
              </a:extLst>
            </p:cNvPr>
            <p:cNvSpPr/>
            <p:nvPr/>
          </p:nvSpPr>
          <p:spPr>
            <a:xfrm>
              <a:off x="6374479" y="1320055"/>
              <a:ext cx="34992" cy="34979"/>
            </a:xfrm>
            <a:custGeom>
              <a:avLst/>
              <a:gdLst>
                <a:gd name="connsiteX0" fmla="*/ 0 w 34992"/>
                <a:gd name="connsiteY0" fmla="*/ 17490 h 34979"/>
                <a:gd name="connsiteX1" fmla="*/ 17496 w 34992"/>
                <a:gd name="connsiteY1" fmla="*/ 34979 h 34979"/>
                <a:gd name="connsiteX2" fmla="*/ 34992 w 34992"/>
                <a:gd name="connsiteY2" fmla="*/ 17490 h 34979"/>
                <a:gd name="connsiteX3" fmla="*/ 17496 w 34992"/>
                <a:gd name="connsiteY3" fmla="*/ 0 h 34979"/>
                <a:gd name="connsiteX4" fmla="*/ 0 w 34992"/>
                <a:gd name="connsiteY4" fmla="*/ 17490 h 3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92" h="34979">
                  <a:moveTo>
                    <a:pt x="0" y="17490"/>
                  </a:moveTo>
                  <a:cubicBezTo>
                    <a:pt x="0" y="27095"/>
                    <a:pt x="7888" y="34979"/>
                    <a:pt x="17496" y="34979"/>
                  </a:cubicBezTo>
                  <a:cubicBezTo>
                    <a:pt x="27105" y="34979"/>
                    <a:pt x="34992" y="27095"/>
                    <a:pt x="34992" y="17490"/>
                  </a:cubicBezTo>
                  <a:cubicBezTo>
                    <a:pt x="34992" y="7885"/>
                    <a:pt x="27105" y="0"/>
                    <a:pt x="17496" y="0"/>
                  </a:cubicBezTo>
                  <a:cubicBezTo>
                    <a:pt x="7888" y="0"/>
                    <a:pt x="0" y="7885"/>
                    <a:pt x="0" y="1749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EC2515D7-85B4-3FF5-BFC5-61D29EDEF0C6}"/>
                </a:ext>
              </a:extLst>
            </p:cNvPr>
            <p:cNvSpPr/>
            <p:nvPr/>
          </p:nvSpPr>
          <p:spPr>
            <a:xfrm>
              <a:off x="6366735" y="5954830"/>
              <a:ext cx="50480" cy="50461"/>
            </a:xfrm>
            <a:custGeom>
              <a:avLst/>
              <a:gdLst>
                <a:gd name="connsiteX0" fmla="*/ 0 w 50480"/>
                <a:gd name="connsiteY0" fmla="*/ 25231 h 50461"/>
                <a:gd name="connsiteX1" fmla="*/ 25240 w 50480"/>
                <a:gd name="connsiteY1" fmla="*/ 50462 h 50461"/>
                <a:gd name="connsiteX2" fmla="*/ 50480 w 50480"/>
                <a:gd name="connsiteY2" fmla="*/ 25231 h 50461"/>
                <a:gd name="connsiteX3" fmla="*/ 25240 w 50480"/>
                <a:gd name="connsiteY3" fmla="*/ 0 h 50461"/>
                <a:gd name="connsiteX4" fmla="*/ 0 w 50480"/>
                <a:gd name="connsiteY4" fmla="*/ 25231 h 5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1">
                  <a:moveTo>
                    <a:pt x="0" y="25231"/>
                  </a:moveTo>
                  <a:cubicBezTo>
                    <a:pt x="0" y="39137"/>
                    <a:pt x="11329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29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51BA8042-19FB-0AD4-8CB5-60B14CE68703}"/>
                </a:ext>
              </a:extLst>
            </p:cNvPr>
            <p:cNvSpPr/>
            <p:nvPr/>
          </p:nvSpPr>
          <p:spPr>
            <a:xfrm>
              <a:off x="6366735" y="6440241"/>
              <a:ext cx="50480" cy="50462"/>
            </a:xfrm>
            <a:custGeom>
              <a:avLst/>
              <a:gdLst>
                <a:gd name="connsiteX0" fmla="*/ 0 w 50480"/>
                <a:gd name="connsiteY0" fmla="*/ 25231 h 50462"/>
                <a:gd name="connsiteX1" fmla="*/ 25240 w 50480"/>
                <a:gd name="connsiteY1" fmla="*/ 50462 h 50462"/>
                <a:gd name="connsiteX2" fmla="*/ 50480 w 50480"/>
                <a:gd name="connsiteY2" fmla="*/ 25231 h 50462"/>
                <a:gd name="connsiteX3" fmla="*/ 25240 w 50480"/>
                <a:gd name="connsiteY3" fmla="*/ 0 h 50462"/>
                <a:gd name="connsiteX4" fmla="*/ 0 w 50480"/>
                <a:gd name="connsiteY4" fmla="*/ 25231 h 5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2">
                  <a:moveTo>
                    <a:pt x="0" y="25231"/>
                  </a:moveTo>
                  <a:cubicBezTo>
                    <a:pt x="0" y="39137"/>
                    <a:pt x="11329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29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F6652091-456A-1454-1F16-6D4F72C6D172}"/>
                </a:ext>
              </a:extLst>
            </p:cNvPr>
            <p:cNvSpPr/>
            <p:nvPr/>
          </p:nvSpPr>
          <p:spPr>
            <a:xfrm>
              <a:off x="5831240" y="390950"/>
              <a:ext cx="35852" cy="35839"/>
            </a:xfrm>
            <a:custGeom>
              <a:avLst/>
              <a:gdLst>
                <a:gd name="connsiteX0" fmla="*/ 0 w 35852"/>
                <a:gd name="connsiteY0" fmla="*/ 17920 h 35839"/>
                <a:gd name="connsiteX1" fmla="*/ 17926 w 35852"/>
                <a:gd name="connsiteY1" fmla="*/ 35840 h 35839"/>
                <a:gd name="connsiteX2" fmla="*/ 35853 w 35852"/>
                <a:gd name="connsiteY2" fmla="*/ 17920 h 35839"/>
                <a:gd name="connsiteX3" fmla="*/ 17926 w 35852"/>
                <a:gd name="connsiteY3" fmla="*/ 0 h 35839"/>
                <a:gd name="connsiteX4" fmla="*/ 0 w 35852"/>
                <a:gd name="connsiteY4" fmla="*/ 17920 h 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2" h="35839">
                  <a:moveTo>
                    <a:pt x="0" y="17920"/>
                  </a:moveTo>
                  <a:cubicBezTo>
                    <a:pt x="0" y="27812"/>
                    <a:pt x="8031" y="35840"/>
                    <a:pt x="17926" y="35840"/>
                  </a:cubicBezTo>
                  <a:cubicBezTo>
                    <a:pt x="27822" y="35840"/>
                    <a:pt x="35853" y="27812"/>
                    <a:pt x="35853" y="17920"/>
                  </a:cubicBezTo>
                  <a:cubicBezTo>
                    <a:pt x="35853" y="8028"/>
                    <a:pt x="27822" y="0"/>
                    <a:pt x="17926" y="0"/>
                  </a:cubicBezTo>
                  <a:cubicBezTo>
                    <a:pt x="8031" y="0"/>
                    <a:pt x="0" y="8028"/>
                    <a:pt x="0" y="179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32E8CAEC-8847-4894-487E-32A393AC0619}"/>
                </a:ext>
              </a:extLst>
            </p:cNvPr>
            <p:cNvSpPr/>
            <p:nvPr/>
          </p:nvSpPr>
          <p:spPr>
            <a:xfrm>
              <a:off x="5830237" y="849267"/>
              <a:ext cx="37573" cy="37559"/>
            </a:xfrm>
            <a:custGeom>
              <a:avLst/>
              <a:gdLst>
                <a:gd name="connsiteX0" fmla="*/ 0 w 37573"/>
                <a:gd name="connsiteY0" fmla="*/ 18780 h 37559"/>
                <a:gd name="connsiteX1" fmla="*/ 18787 w 37573"/>
                <a:gd name="connsiteY1" fmla="*/ 37560 h 37559"/>
                <a:gd name="connsiteX2" fmla="*/ 37573 w 37573"/>
                <a:gd name="connsiteY2" fmla="*/ 18780 h 37559"/>
                <a:gd name="connsiteX3" fmla="*/ 18787 w 37573"/>
                <a:gd name="connsiteY3" fmla="*/ 0 h 37559"/>
                <a:gd name="connsiteX4" fmla="*/ 0 w 37573"/>
                <a:gd name="connsiteY4" fmla="*/ 18780 h 3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73" h="37559">
                  <a:moveTo>
                    <a:pt x="0" y="18780"/>
                  </a:moveTo>
                  <a:cubicBezTo>
                    <a:pt x="0" y="29102"/>
                    <a:pt x="8461" y="37560"/>
                    <a:pt x="18787" y="37560"/>
                  </a:cubicBezTo>
                  <a:cubicBezTo>
                    <a:pt x="29112" y="37560"/>
                    <a:pt x="37573" y="29102"/>
                    <a:pt x="37573" y="18780"/>
                  </a:cubicBezTo>
                  <a:cubicBezTo>
                    <a:pt x="37573" y="8458"/>
                    <a:pt x="29112" y="0"/>
                    <a:pt x="18787" y="0"/>
                  </a:cubicBezTo>
                  <a:cubicBezTo>
                    <a:pt x="8461" y="0"/>
                    <a:pt x="0" y="8458"/>
                    <a:pt x="0" y="1878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2872019-534A-3E1A-0146-1E4B8143255E}"/>
                </a:ext>
              </a:extLst>
            </p:cNvPr>
            <p:cNvSpPr/>
            <p:nvPr/>
          </p:nvSpPr>
          <p:spPr>
            <a:xfrm>
              <a:off x="5829376" y="1317905"/>
              <a:ext cx="39294" cy="39280"/>
            </a:xfrm>
            <a:custGeom>
              <a:avLst/>
              <a:gdLst>
                <a:gd name="connsiteX0" fmla="*/ 0 w 39294"/>
                <a:gd name="connsiteY0" fmla="*/ 19640 h 39280"/>
                <a:gd name="connsiteX1" fmla="*/ 19647 w 39294"/>
                <a:gd name="connsiteY1" fmla="*/ 39280 h 39280"/>
                <a:gd name="connsiteX2" fmla="*/ 39294 w 39294"/>
                <a:gd name="connsiteY2" fmla="*/ 19640 h 39280"/>
                <a:gd name="connsiteX3" fmla="*/ 19647 w 39294"/>
                <a:gd name="connsiteY3" fmla="*/ 0 h 39280"/>
                <a:gd name="connsiteX4" fmla="*/ 0 w 39294"/>
                <a:gd name="connsiteY4" fmla="*/ 19640 h 3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4" h="39280">
                  <a:moveTo>
                    <a:pt x="0" y="19640"/>
                  </a:moveTo>
                  <a:cubicBezTo>
                    <a:pt x="0" y="30535"/>
                    <a:pt x="8748" y="39280"/>
                    <a:pt x="19647" y="39280"/>
                  </a:cubicBezTo>
                  <a:cubicBezTo>
                    <a:pt x="30546" y="39280"/>
                    <a:pt x="39294" y="30535"/>
                    <a:pt x="39294" y="19640"/>
                  </a:cubicBezTo>
                  <a:cubicBezTo>
                    <a:pt x="39294" y="8745"/>
                    <a:pt x="30546" y="0"/>
                    <a:pt x="19647" y="0"/>
                  </a:cubicBezTo>
                  <a:cubicBezTo>
                    <a:pt x="8748" y="0"/>
                    <a:pt x="0" y="8745"/>
                    <a:pt x="0" y="1964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D2920D08-9A5E-CF82-ACBA-32578F2DC25D}"/>
                </a:ext>
              </a:extLst>
            </p:cNvPr>
            <p:cNvSpPr/>
            <p:nvPr/>
          </p:nvSpPr>
          <p:spPr>
            <a:xfrm>
              <a:off x="5822349" y="5953396"/>
              <a:ext cx="53348" cy="53329"/>
            </a:xfrm>
            <a:custGeom>
              <a:avLst/>
              <a:gdLst>
                <a:gd name="connsiteX0" fmla="*/ 0 w 53348"/>
                <a:gd name="connsiteY0" fmla="*/ 26665 h 53329"/>
                <a:gd name="connsiteX1" fmla="*/ 26675 w 53348"/>
                <a:gd name="connsiteY1" fmla="*/ 53329 h 53329"/>
                <a:gd name="connsiteX2" fmla="*/ 53349 w 53348"/>
                <a:gd name="connsiteY2" fmla="*/ 26665 h 53329"/>
                <a:gd name="connsiteX3" fmla="*/ 26675 w 53348"/>
                <a:gd name="connsiteY3" fmla="*/ 0 h 53329"/>
                <a:gd name="connsiteX4" fmla="*/ 0 w 53348"/>
                <a:gd name="connsiteY4" fmla="*/ 26665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5"/>
                  </a:moveTo>
                  <a:cubicBezTo>
                    <a:pt x="0" y="41431"/>
                    <a:pt x="11903" y="53329"/>
                    <a:pt x="26675" y="53329"/>
                  </a:cubicBezTo>
                  <a:cubicBezTo>
                    <a:pt x="41446" y="53329"/>
                    <a:pt x="53349" y="41431"/>
                    <a:pt x="53349" y="26665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770ED3DB-6F52-1AD9-6B6B-CE0FE55FF369}"/>
                </a:ext>
              </a:extLst>
            </p:cNvPr>
            <p:cNvSpPr/>
            <p:nvPr/>
          </p:nvSpPr>
          <p:spPr>
            <a:xfrm>
              <a:off x="5822349" y="6438807"/>
              <a:ext cx="53348" cy="53329"/>
            </a:xfrm>
            <a:custGeom>
              <a:avLst/>
              <a:gdLst>
                <a:gd name="connsiteX0" fmla="*/ 0 w 53348"/>
                <a:gd name="connsiteY0" fmla="*/ 26664 h 53329"/>
                <a:gd name="connsiteX1" fmla="*/ 26675 w 53348"/>
                <a:gd name="connsiteY1" fmla="*/ 53329 h 53329"/>
                <a:gd name="connsiteX2" fmla="*/ 53349 w 53348"/>
                <a:gd name="connsiteY2" fmla="*/ 26664 h 53329"/>
                <a:gd name="connsiteX3" fmla="*/ 26675 w 53348"/>
                <a:gd name="connsiteY3" fmla="*/ 0 h 53329"/>
                <a:gd name="connsiteX4" fmla="*/ 0 w 53348"/>
                <a:gd name="connsiteY4" fmla="*/ 26664 h 5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8" h="53329">
                  <a:moveTo>
                    <a:pt x="0" y="26664"/>
                  </a:moveTo>
                  <a:cubicBezTo>
                    <a:pt x="0" y="41430"/>
                    <a:pt x="11903" y="53329"/>
                    <a:pt x="26675" y="53329"/>
                  </a:cubicBezTo>
                  <a:cubicBezTo>
                    <a:pt x="41446" y="53329"/>
                    <a:pt x="53349" y="41430"/>
                    <a:pt x="53349" y="26664"/>
                  </a:cubicBezTo>
                  <a:cubicBezTo>
                    <a:pt x="53349" y="11899"/>
                    <a:pt x="41446" y="0"/>
                    <a:pt x="26675" y="0"/>
                  </a:cubicBezTo>
                  <a:cubicBezTo>
                    <a:pt x="11903" y="0"/>
                    <a:pt x="0" y="11899"/>
                    <a:pt x="0" y="2666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8145DF7A-11B1-00A8-15CB-8DC476D7B15B}"/>
                </a:ext>
              </a:extLst>
            </p:cNvPr>
            <p:cNvSpPr/>
            <p:nvPr/>
          </p:nvSpPr>
          <p:spPr>
            <a:xfrm>
              <a:off x="5285994" y="388800"/>
              <a:ext cx="40155" cy="40140"/>
            </a:xfrm>
            <a:custGeom>
              <a:avLst/>
              <a:gdLst>
                <a:gd name="connsiteX0" fmla="*/ 0 w 40155"/>
                <a:gd name="connsiteY0" fmla="*/ 20070 h 40140"/>
                <a:gd name="connsiteX1" fmla="*/ 20077 w 40155"/>
                <a:gd name="connsiteY1" fmla="*/ 40140 h 40140"/>
                <a:gd name="connsiteX2" fmla="*/ 40155 w 40155"/>
                <a:gd name="connsiteY2" fmla="*/ 20070 h 40140"/>
                <a:gd name="connsiteX3" fmla="*/ 20077 w 40155"/>
                <a:gd name="connsiteY3" fmla="*/ 0 h 40140"/>
                <a:gd name="connsiteX4" fmla="*/ 0 w 40155"/>
                <a:gd name="connsiteY4" fmla="*/ 20070 h 4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55" h="40140">
                  <a:moveTo>
                    <a:pt x="0" y="20070"/>
                  </a:moveTo>
                  <a:cubicBezTo>
                    <a:pt x="0" y="31252"/>
                    <a:pt x="9035" y="40140"/>
                    <a:pt x="20077" y="40140"/>
                  </a:cubicBezTo>
                  <a:cubicBezTo>
                    <a:pt x="31120" y="40140"/>
                    <a:pt x="40155" y="31109"/>
                    <a:pt x="40155" y="20070"/>
                  </a:cubicBezTo>
                  <a:cubicBezTo>
                    <a:pt x="40155" y="9032"/>
                    <a:pt x="31120" y="0"/>
                    <a:pt x="20077" y="0"/>
                  </a:cubicBezTo>
                  <a:cubicBezTo>
                    <a:pt x="9035" y="0"/>
                    <a:pt x="0" y="9032"/>
                    <a:pt x="0" y="200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CE072B2F-8A14-6BE8-E3A0-3588C1B15195}"/>
                </a:ext>
              </a:extLst>
            </p:cNvPr>
            <p:cNvSpPr/>
            <p:nvPr/>
          </p:nvSpPr>
          <p:spPr>
            <a:xfrm>
              <a:off x="5285133" y="847116"/>
              <a:ext cx="41876" cy="41860"/>
            </a:xfrm>
            <a:custGeom>
              <a:avLst/>
              <a:gdLst>
                <a:gd name="connsiteX0" fmla="*/ 0 w 41876"/>
                <a:gd name="connsiteY0" fmla="*/ 20930 h 41860"/>
                <a:gd name="connsiteX1" fmla="*/ 20938 w 41876"/>
                <a:gd name="connsiteY1" fmla="*/ 41861 h 41860"/>
                <a:gd name="connsiteX2" fmla="*/ 41876 w 41876"/>
                <a:gd name="connsiteY2" fmla="*/ 20930 h 41860"/>
                <a:gd name="connsiteX3" fmla="*/ 20938 w 41876"/>
                <a:gd name="connsiteY3" fmla="*/ 0 h 41860"/>
                <a:gd name="connsiteX4" fmla="*/ 0 w 41876"/>
                <a:gd name="connsiteY4" fmla="*/ 20930 h 4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76" h="41860">
                  <a:moveTo>
                    <a:pt x="0" y="20930"/>
                  </a:moveTo>
                  <a:cubicBezTo>
                    <a:pt x="0" y="32542"/>
                    <a:pt x="9322" y="41861"/>
                    <a:pt x="20938" y="41861"/>
                  </a:cubicBezTo>
                  <a:cubicBezTo>
                    <a:pt x="32554" y="41861"/>
                    <a:pt x="41876" y="32542"/>
                    <a:pt x="41876" y="20930"/>
                  </a:cubicBezTo>
                  <a:cubicBezTo>
                    <a:pt x="41876" y="9318"/>
                    <a:pt x="32554" y="0"/>
                    <a:pt x="20938" y="0"/>
                  </a:cubicBezTo>
                  <a:cubicBezTo>
                    <a:pt x="9322" y="0"/>
                    <a:pt x="0" y="9318"/>
                    <a:pt x="0" y="2093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0D8E58F0-768B-D479-051B-F16054BD78B8}"/>
                </a:ext>
              </a:extLst>
            </p:cNvPr>
            <p:cNvSpPr/>
            <p:nvPr/>
          </p:nvSpPr>
          <p:spPr>
            <a:xfrm>
              <a:off x="5284416" y="1315898"/>
              <a:ext cx="43309" cy="43294"/>
            </a:xfrm>
            <a:custGeom>
              <a:avLst/>
              <a:gdLst>
                <a:gd name="connsiteX0" fmla="*/ 0 w 43309"/>
                <a:gd name="connsiteY0" fmla="*/ 21647 h 43294"/>
                <a:gd name="connsiteX1" fmla="*/ 21655 w 43309"/>
                <a:gd name="connsiteY1" fmla="*/ 43294 h 43294"/>
                <a:gd name="connsiteX2" fmla="*/ 43310 w 43309"/>
                <a:gd name="connsiteY2" fmla="*/ 21647 h 43294"/>
                <a:gd name="connsiteX3" fmla="*/ 21655 w 43309"/>
                <a:gd name="connsiteY3" fmla="*/ 0 h 43294"/>
                <a:gd name="connsiteX4" fmla="*/ 0 w 43309"/>
                <a:gd name="connsiteY4" fmla="*/ 21647 h 4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9" h="43294">
                  <a:moveTo>
                    <a:pt x="0" y="21647"/>
                  </a:moveTo>
                  <a:cubicBezTo>
                    <a:pt x="0" y="33689"/>
                    <a:pt x="9752" y="43294"/>
                    <a:pt x="21655" y="43294"/>
                  </a:cubicBezTo>
                  <a:cubicBezTo>
                    <a:pt x="33558" y="43294"/>
                    <a:pt x="43310" y="33546"/>
                    <a:pt x="43310" y="21647"/>
                  </a:cubicBezTo>
                  <a:cubicBezTo>
                    <a:pt x="43310" y="9748"/>
                    <a:pt x="33558" y="0"/>
                    <a:pt x="21655" y="0"/>
                  </a:cubicBezTo>
                  <a:cubicBezTo>
                    <a:pt x="9752" y="0"/>
                    <a:pt x="0" y="9748"/>
                    <a:pt x="0" y="21647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8F751FFF-A909-603F-5F32-5C5B90EC507A}"/>
                </a:ext>
              </a:extLst>
            </p:cNvPr>
            <p:cNvSpPr/>
            <p:nvPr/>
          </p:nvSpPr>
          <p:spPr>
            <a:xfrm>
              <a:off x="5277963" y="5951962"/>
              <a:ext cx="56217" cy="56196"/>
            </a:xfrm>
            <a:custGeom>
              <a:avLst/>
              <a:gdLst>
                <a:gd name="connsiteX0" fmla="*/ 0 w 56217"/>
                <a:gd name="connsiteY0" fmla="*/ 28099 h 56196"/>
                <a:gd name="connsiteX1" fmla="*/ 28108 w 56217"/>
                <a:gd name="connsiteY1" fmla="*/ 56197 h 56196"/>
                <a:gd name="connsiteX2" fmla="*/ 56217 w 56217"/>
                <a:gd name="connsiteY2" fmla="*/ 28099 h 56196"/>
                <a:gd name="connsiteX3" fmla="*/ 28108 w 56217"/>
                <a:gd name="connsiteY3" fmla="*/ 0 h 56196"/>
                <a:gd name="connsiteX4" fmla="*/ 0 w 56217"/>
                <a:gd name="connsiteY4" fmla="*/ 28099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7" h="56196">
                  <a:moveTo>
                    <a:pt x="0" y="28099"/>
                  </a:moveTo>
                  <a:cubicBezTo>
                    <a:pt x="0" y="43581"/>
                    <a:pt x="12620" y="56197"/>
                    <a:pt x="28108" y="56197"/>
                  </a:cubicBezTo>
                  <a:cubicBezTo>
                    <a:pt x="43597" y="56197"/>
                    <a:pt x="56217" y="43581"/>
                    <a:pt x="56217" y="28099"/>
                  </a:cubicBezTo>
                  <a:cubicBezTo>
                    <a:pt x="56217" y="12616"/>
                    <a:pt x="43597" y="0"/>
                    <a:pt x="28108" y="0"/>
                  </a:cubicBezTo>
                  <a:cubicBezTo>
                    <a:pt x="12620" y="0"/>
                    <a:pt x="0" y="12616"/>
                    <a:pt x="0" y="2809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F3B113EC-BCAC-8005-CD9B-D4AEA29B9E38}"/>
                </a:ext>
              </a:extLst>
            </p:cNvPr>
            <p:cNvSpPr/>
            <p:nvPr/>
          </p:nvSpPr>
          <p:spPr>
            <a:xfrm>
              <a:off x="5277963" y="6437374"/>
              <a:ext cx="56217" cy="56196"/>
            </a:xfrm>
            <a:custGeom>
              <a:avLst/>
              <a:gdLst>
                <a:gd name="connsiteX0" fmla="*/ 0 w 56217"/>
                <a:gd name="connsiteY0" fmla="*/ 28098 h 56196"/>
                <a:gd name="connsiteX1" fmla="*/ 28108 w 56217"/>
                <a:gd name="connsiteY1" fmla="*/ 56196 h 56196"/>
                <a:gd name="connsiteX2" fmla="*/ 56217 w 56217"/>
                <a:gd name="connsiteY2" fmla="*/ 28098 h 56196"/>
                <a:gd name="connsiteX3" fmla="*/ 28108 w 56217"/>
                <a:gd name="connsiteY3" fmla="*/ 0 h 56196"/>
                <a:gd name="connsiteX4" fmla="*/ 0 w 56217"/>
                <a:gd name="connsiteY4" fmla="*/ 28098 h 5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17" h="56196">
                  <a:moveTo>
                    <a:pt x="0" y="28098"/>
                  </a:moveTo>
                  <a:cubicBezTo>
                    <a:pt x="0" y="43581"/>
                    <a:pt x="12620" y="56196"/>
                    <a:pt x="28108" y="56196"/>
                  </a:cubicBezTo>
                  <a:cubicBezTo>
                    <a:pt x="43597" y="56196"/>
                    <a:pt x="56217" y="43581"/>
                    <a:pt x="56217" y="28098"/>
                  </a:cubicBezTo>
                  <a:cubicBezTo>
                    <a:pt x="56217" y="12616"/>
                    <a:pt x="43597" y="0"/>
                    <a:pt x="28108" y="0"/>
                  </a:cubicBezTo>
                  <a:cubicBezTo>
                    <a:pt x="12620" y="0"/>
                    <a:pt x="0" y="12616"/>
                    <a:pt x="0" y="280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B27A4D33-6247-FA33-B2A8-D95781E4567B}"/>
                </a:ext>
              </a:extLst>
            </p:cNvPr>
            <p:cNvSpPr/>
            <p:nvPr/>
          </p:nvSpPr>
          <p:spPr>
            <a:xfrm>
              <a:off x="4195501" y="384212"/>
              <a:ext cx="49332" cy="49315"/>
            </a:xfrm>
            <a:custGeom>
              <a:avLst/>
              <a:gdLst>
                <a:gd name="connsiteX0" fmla="*/ 0 w 49332"/>
                <a:gd name="connsiteY0" fmla="*/ 24658 h 49315"/>
                <a:gd name="connsiteX1" fmla="*/ 24666 w 49332"/>
                <a:gd name="connsiteY1" fmla="*/ 49315 h 49315"/>
                <a:gd name="connsiteX2" fmla="*/ 49333 w 49332"/>
                <a:gd name="connsiteY2" fmla="*/ 24658 h 49315"/>
                <a:gd name="connsiteX3" fmla="*/ 24666 w 49332"/>
                <a:gd name="connsiteY3" fmla="*/ 0 h 49315"/>
                <a:gd name="connsiteX4" fmla="*/ 0 w 49332"/>
                <a:gd name="connsiteY4" fmla="*/ 24658 h 4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32" h="49315">
                  <a:moveTo>
                    <a:pt x="0" y="24658"/>
                  </a:moveTo>
                  <a:cubicBezTo>
                    <a:pt x="0" y="38277"/>
                    <a:pt x="11042" y="49315"/>
                    <a:pt x="24666" y="49315"/>
                  </a:cubicBezTo>
                  <a:cubicBezTo>
                    <a:pt x="38290" y="49315"/>
                    <a:pt x="49333" y="38277"/>
                    <a:pt x="49333" y="24658"/>
                  </a:cubicBezTo>
                  <a:cubicBezTo>
                    <a:pt x="49333" y="11039"/>
                    <a:pt x="38290" y="0"/>
                    <a:pt x="24666" y="0"/>
                  </a:cubicBezTo>
                  <a:cubicBezTo>
                    <a:pt x="11042" y="0"/>
                    <a:pt x="0" y="11039"/>
                    <a:pt x="0" y="2465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2C05DFAB-38DC-4908-7CDB-B255B1945D44}"/>
                </a:ext>
              </a:extLst>
            </p:cNvPr>
            <p:cNvSpPr/>
            <p:nvPr/>
          </p:nvSpPr>
          <p:spPr>
            <a:xfrm>
              <a:off x="4194783" y="842815"/>
              <a:ext cx="50480" cy="50462"/>
            </a:xfrm>
            <a:custGeom>
              <a:avLst/>
              <a:gdLst>
                <a:gd name="connsiteX0" fmla="*/ 0 w 50480"/>
                <a:gd name="connsiteY0" fmla="*/ 25231 h 50462"/>
                <a:gd name="connsiteX1" fmla="*/ 25240 w 50480"/>
                <a:gd name="connsiteY1" fmla="*/ 50462 h 50462"/>
                <a:gd name="connsiteX2" fmla="*/ 50480 w 50480"/>
                <a:gd name="connsiteY2" fmla="*/ 25231 h 50462"/>
                <a:gd name="connsiteX3" fmla="*/ 25240 w 50480"/>
                <a:gd name="connsiteY3" fmla="*/ 0 h 50462"/>
                <a:gd name="connsiteX4" fmla="*/ 0 w 50480"/>
                <a:gd name="connsiteY4" fmla="*/ 25231 h 5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0" h="50462">
                  <a:moveTo>
                    <a:pt x="0" y="25231"/>
                  </a:moveTo>
                  <a:cubicBezTo>
                    <a:pt x="0" y="39137"/>
                    <a:pt x="11330" y="50462"/>
                    <a:pt x="25240" y="50462"/>
                  </a:cubicBezTo>
                  <a:cubicBezTo>
                    <a:pt x="39151" y="50462"/>
                    <a:pt x="50480" y="39137"/>
                    <a:pt x="50480" y="25231"/>
                  </a:cubicBezTo>
                  <a:cubicBezTo>
                    <a:pt x="50480" y="11325"/>
                    <a:pt x="39151" y="0"/>
                    <a:pt x="25240" y="0"/>
                  </a:cubicBezTo>
                  <a:cubicBezTo>
                    <a:pt x="11330" y="0"/>
                    <a:pt x="0" y="11325"/>
                    <a:pt x="0" y="2523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D0C1BCA-4831-0AAE-ED66-82442B3B81F2}"/>
                </a:ext>
              </a:extLst>
            </p:cNvPr>
            <p:cNvSpPr/>
            <p:nvPr/>
          </p:nvSpPr>
          <p:spPr>
            <a:xfrm>
              <a:off x="4194210" y="1311597"/>
              <a:ext cx="51914" cy="51895"/>
            </a:xfrm>
            <a:custGeom>
              <a:avLst/>
              <a:gdLst>
                <a:gd name="connsiteX0" fmla="*/ 0 w 51914"/>
                <a:gd name="connsiteY0" fmla="*/ 25948 h 51895"/>
                <a:gd name="connsiteX1" fmla="*/ 25957 w 51914"/>
                <a:gd name="connsiteY1" fmla="*/ 51896 h 51895"/>
                <a:gd name="connsiteX2" fmla="*/ 51915 w 51914"/>
                <a:gd name="connsiteY2" fmla="*/ 25948 h 51895"/>
                <a:gd name="connsiteX3" fmla="*/ 25957 w 51914"/>
                <a:gd name="connsiteY3" fmla="*/ 0 h 51895"/>
                <a:gd name="connsiteX4" fmla="*/ 0 w 51914"/>
                <a:gd name="connsiteY4" fmla="*/ 25948 h 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14" h="51895">
                  <a:moveTo>
                    <a:pt x="0" y="25948"/>
                  </a:moveTo>
                  <a:cubicBezTo>
                    <a:pt x="0" y="40284"/>
                    <a:pt x="11616" y="51896"/>
                    <a:pt x="25957" y="51896"/>
                  </a:cubicBezTo>
                  <a:cubicBezTo>
                    <a:pt x="40298" y="51896"/>
                    <a:pt x="51915" y="40284"/>
                    <a:pt x="51915" y="25948"/>
                  </a:cubicBezTo>
                  <a:cubicBezTo>
                    <a:pt x="51915" y="11612"/>
                    <a:pt x="40298" y="0"/>
                    <a:pt x="25957" y="0"/>
                  </a:cubicBezTo>
                  <a:cubicBezTo>
                    <a:pt x="11616" y="0"/>
                    <a:pt x="0" y="11612"/>
                    <a:pt x="0" y="2594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7A605D45-37A7-5192-4964-411C2CDE5315}"/>
                </a:ext>
              </a:extLst>
            </p:cNvPr>
            <p:cNvSpPr/>
            <p:nvPr/>
          </p:nvSpPr>
          <p:spPr>
            <a:xfrm>
              <a:off x="3650254" y="381919"/>
              <a:ext cx="53922" cy="53902"/>
            </a:xfrm>
            <a:custGeom>
              <a:avLst/>
              <a:gdLst>
                <a:gd name="connsiteX0" fmla="*/ 0 w 53922"/>
                <a:gd name="connsiteY0" fmla="*/ 26951 h 53902"/>
                <a:gd name="connsiteX1" fmla="*/ 26961 w 53922"/>
                <a:gd name="connsiteY1" fmla="*/ 53903 h 53902"/>
                <a:gd name="connsiteX2" fmla="*/ 53922 w 53922"/>
                <a:gd name="connsiteY2" fmla="*/ 26951 h 53902"/>
                <a:gd name="connsiteX3" fmla="*/ 26961 w 53922"/>
                <a:gd name="connsiteY3" fmla="*/ 0 h 53902"/>
                <a:gd name="connsiteX4" fmla="*/ 0 w 53922"/>
                <a:gd name="connsiteY4" fmla="*/ 26951 h 5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22" h="53902">
                  <a:moveTo>
                    <a:pt x="0" y="26951"/>
                  </a:moveTo>
                  <a:cubicBezTo>
                    <a:pt x="0" y="41861"/>
                    <a:pt x="12047" y="53903"/>
                    <a:pt x="26961" y="53903"/>
                  </a:cubicBezTo>
                  <a:cubicBezTo>
                    <a:pt x="41876" y="53903"/>
                    <a:pt x="53922" y="41861"/>
                    <a:pt x="53922" y="26951"/>
                  </a:cubicBezTo>
                  <a:cubicBezTo>
                    <a:pt x="53922" y="12042"/>
                    <a:pt x="41876" y="0"/>
                    <a:pt x="26961" y="0"/>
                  </a:cubicBezTo>
                  <a:cubicBezTo>
                    <a:pt x="12047" y="0"/>
                    <a:pt x="0" y="12042"/>
                    <a:pt x="0" y="2695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2AEEA340-42B5-E6EA-85EF-098782C257BA}"/>
                </a:ext>
              </a:extLst>
            </p:cNvPr>
            <p:cNvSpPr/>
            <p:nvPr/>
          </p:nvSpPr>
          <p:spPr>
            <a:xfrm>
              <a:off x="3649680" y="840522"/>
              <a:ext cx="55069" cy="55049"/>
            </a:xfrm>
            <a:custGeom>
              <a:avLst/>
              <a:gdLst>
                <a:gd name="connsiteX0" fmla="*/ 0 w 55069"/>
                <a:gd name="connsiteY0" fmla="*/ 27525 h 55049"/>
                <a:gd name="connsiteX1" fmla="*/ 27535 w 55069"/>
                <a:gd name="connsiteY1" fmla="*/ 55050 h 55049"/>
                <a:gd name="connsiteX2" fmla="*/ 55070 w 55069"/>
                <a:gd name="connsiteY2" fmla="*/ 27525 h 55049"/>
                <a:gd name="connsiteX3" fmla="*/ 27535 w 55069"/>
                <a:gd name="connsiteY3" fmla="*/ 0 h 55049"/>
                <a:gd name="connsiteX4" fmla="*/ 0 w 55069"/>
                <a:gd name="connsiteY4" fmla="*/ 27525 h 5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69" h="55049">
                  <a:moveTo>
                    <a:pt x="0" y="27525"/>
                  </a:moveTo>
                  <a:cubicBezTo>
                    <a:pt x="0" y="42721"/>
                    <a:pt x="12333" y="55050"/>
                    <a:pt x="27535" y="55050"/>
                  </a:cubicBezTo>
                  <a:cubicBezTo>
                    <a:pt x="42736" y="55050"/>
                    <a:pt x="55070" y="42721"/>
                    <a:pt x="55070" y="27525"/>
                  </a:cubicBezTo>
                  <a:cubicBezTo>
                    <a:pt x="55070" y="12329"/>
                    <a:pt x="42736" y="0"/>
                    <a:pt x="27535" y="0"/>
                  </a:cubicBezTo>
                  <a:cubicBezTo>
                    <a:pt x="12333" y="0"/>
                    <a:pt x="0" y="12329"/>
                    <a:pt x="0" y="2752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E74E50C5-335D-9E63-8404-9E62CAE4F54A}"/>
                </a:ext>
              </a:extLst>
            </p:cNvPr>
            <p:cNvSpPr/>
            <p:nvPr/>
          </p:nvSpPr>
          <p:spPr>
            <a:xfrm>
              <a:off x="3649107" y="1309590"/>
              <a:ext cx="55930" cy="55909"/>
            </a:xfrm>
            <a:custGeom>
              <a:avLst/>
              <a:gdLst>
                <a:gd name="connsiteX0" fmla="*/ 0 w 55930"/>
                <a:gd name="connsiteY0" fmla="*/ 27955 h 55909"/>
                <a:gd name="connsiteX1" fmla="*/ 27965 w 55930"/>
                <a:gd name="connsiteY1" fmla="*/ 55910 h 55909"/>
                <a:gd name="connsiteX2" fmla="*/ 55930 w 55930"/>
                <a:gd name="connsiteY2" fmla="*/ 27955 h 55909"/>
                <a:gd name="connsiteX3" fmla="*/ 27965 w 55930"/>
                <a:gd name="connsiteY3" fmla="*/ 0 h 55909"/>
                <a:gd name="connsiteX4" fmla="*/ 0 w 55930"/>
                <a:gd name="connsiteY4" fmla="*/ 27955 h 5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30" h="55909">
                  <a:moveTo>
                    <a:pt x="0" y="27955"/>
                  </a:moveTo>
                  <a:cubicBezTo>
                    <a:pt x="0" y="43438"/>
                    <a:pt x="12477" y="55910"/>
                    <a:pt x="27965" y="55910"/>
                  </a:cubicBezTo>
                  <a:cubicBezTo>
                    <a:pt x="43454" y="55910"/>
                    <a:pt x="55930" y="43438"/>
                    <a:pt x="55930" y="27955"/>
                  </a:cubicBezTo>
                  <a:cubicBezTo>
                    <a:pt x="55930" y="12472"/>
                    <a:pt x="43454" y="0"/>
                    <a:pt x="27965" y="0"/>
                  </a:cubicBezTo>
                  <a:cubicBezTo>
                    <a:pt x="12477" y="0"/>
                    <a:pt x="0" y="12472"/>
                    <a:pt x="0" y="2795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4A764A43-BB73-03D4-D5B8-82FBBFE53942}"/>
                </a:ext>
              </a:extLst>
            </p:cNvPr>
            <p:cNvSpPr/>
            <p:nvPr/>
          </p:nvSpPr>
          <p:spPr>
            <a:xfrm>
              <a:off x="3105007" y="379625"/>
              <a:ext cx="58511" cy="58490"/>
            </a:xfrm>
            <a:custGeom>
              <a:avLst/>
              <a:gdLst>
                <a:gd name="connsiteX0" fmla="*/ 0 w 58511"/>
                <a:gd name="connsiteY0" fmla="*/ 29245 h 58490"/>
                <a:gd name="connsiteX1" fmla="*/ 29256 w 58511"/>
                <a:gd name="connsiteY1" fmla="*/ 58490 h 58490"/>
                <a:gd name="connsiteX2" fmla="*/ 58511 w 58511"/>
                <a:gd name="connsiteY2" fmla="*/ 29245 h 58490"/>
                <a:gd name="connsiteX3" fmla="*/ 29256 w 58511"/>
                <a:gd name="connsiteY3" fmla="*/ 0 h 58490"/>
                <a:gd name="connsiteX4" fmla="*/ 0 w 58511"/>
                <a:gd name="connsiteY4" fmla="*/ 29245 h 5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11" h="58490">
                  <a:moveTo>
                    <a:pt x="0" y="29245"/>
                  </a:moveTo>
                  <a:cubicBezTo>
                    <a:pt x="0" y="45445"/>
                    <a:pt x="13050" y="58490"/>
                    <a:pt x="29256" y="58490"/>
                  </a:cubicBezTo>
                  <a:cubicBezTo>
                    <a:pt x="45461" y="58490"/>
                    <a:pt x="58511" y="45445"/>
                    <a:pt x="58511" y="29245"/>
                  </a:cubicBezTo>
                  <a:cubicBezTo>
                    <a:pt x="58511" y="13046"/>
                    <a:pt x="45461" y="0"/>
                    <a:pt x="29256" y="0"/>
                  </a:cubicBezTo>
                  <a:cubicBezTo>
                    <a:pt x="13050" y="0"/>
                    <a:pt x="0" y="13046"/>
                    <a:pt x="0" y="2924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FB07CD15-A118-C1D8-3D76-E0CCB3D78C50}"/>
                </a:ext>
              </a:extLst>
            </p:cNvPr>
            <p:cNvSpPr/>
            <p:nvPr/>
          </p:nvSpPr>
          <p:spPr>
            <a:xfrm>
              <a:off x="3104577" y="838371"/>
              <a:ext cx="59371" cy="59350"/>
            </a:xfrm>
            <a:custGeom>
              <a:avLst/>
              <a:gdLst>
                <a:gd name="connsiteX0" fmla="*/ 0 w 59371"/>
                <a:gd name="connsiteY0" fmla="*/ 29675 h 59350"/>
                <a:gd name="connsiteX1" fmla="*/ 29686 w 59371"/>
                <a:gd name="connsiteY1" fmla="*/ 59350 h 59350"/>
                <a:gd name="connsiteX2" fmla="*/ 59372 w 59371"/>
                <a:gd name="connsiteY2" fmla="*/ 29675 h 59350"/>
                <a:gd name="connsiteX3" fmla="*/ 29686 w 59371"/>
                <a:gd name="connsiteY3" fmla="*/ 0 h 59350"/>
                <a:gd name="connsiteX4" fmla="*/ 0 w 59371"/>
                <a:gd name="connsiteY4" fmla="*/ 29675 h 5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71" h="59350">
                  <a:moveTo>
                    <a:pt x="0" y="29675"/>
                  </a:moveTo>
                  <a:cubicBezTo>
                    <a:pt x="0" y="46018"/>
                    <a:pt x="13337" y="59350"/>
                    <a:pt x="29686" y="59350"/>
                  </a:cubicBezTo>
                  <a:cubicBezTo>
                    <a:pt x="46035" y="59350"/>
                    <a:pt x="59372" y="46018"/>
                    <a:pt x="59372" y="29675"/>
                  </a:cubicBezTo>
                  <a:cubicBezTo>
                    <a:pt x="59372" y="13332"/>
                    <a:pt x="46035" y="0"/>
                    <a:pt x="29686" y="0"/>
                  </a:cubicBezTo>
                  <a:cubicBezTo>
                    <a:pt x="13337" y="0"/>
                    <a:pt x="0" y="13332"/>
                    <a:pt x="0" y="2967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415C433-7F18-945C-0F78-B4F58A145E0E}"/>
                </a:ext>
              </a:extLst>
            </p:cNvPr>
            <p:cNvSpPr/>
            <p:nvPr/>
          </p:nvSpPr>
          <p:spPr>
            <a:xfrm>
              <a:off x="3104147" y="1307440"/>
              <a:ext cx="60232" cy="60210"/>
            </a:xfrm>
            <a:custGeom>
              <a:avLst/>
              <a:gdLst>
                <a:gd name="connsiteX0" fmla="*/ 0 w 60232"/>
                <a:gd name="connsiteY0" fmla="*/ 30105 h 60210"/>
                <a:gd name="connsiteX1" fmla="*/ 30116 w 60232"/>
                <a:gd name="connsiteY1" fmla="*/ 60210 h 60210"/>
                <a:gd name="connsiteX2" fmla="*/ 60233 w 60232"/>
                <a:gd name="connsiteY2" fmla="*/ 30105 h 60210"/>
                <a:gd name="connsiteX3" fmla="*/ 30116 w 60232"/>
                <a:gd name="connsiteY3" fmla="*/ 0 h 60210"/>
                <a:gd name="connsiteX4" fmla="*/ 0 w 60232"/>
                <a:gd name="connsiteY4" fmla="*/ 30105 h 6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32" h="60210">
                  <a:moveTo>
                    <a:pt x="0" y="30105"/>
                  </a:moveTo>
                  <a:cubicBezTo>
                    <a:pt x="0" y="46735"/>
                    <a:pt x="13481" y="60210"/>
                    <a:pt x="30116" y="60210"/>
                  </a:cubicBezTo>
                  <a:cubicBezTo>
                    <a:pt x="46752" y="60210"/>
                    <a:pt x="60233" y="46735"/>
                    <a:pt x="60233" y="30105"/>
                  </a:cubicBezTo>
                  <a:cubicBezTo>
                    <a:pt x="60233" y="13476"/>
                    <a:pt x="46752" y="0"/>
                    <a:pt x="30116" y="0"/>
                  </a:cubicBezTo>
                  <a:cubicBezTo>
                    <a:pt x="13481" y="0"/>
                    <a:pt x="0" y="13476"/>
                    <a:pt x="0" y="30105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203209E6-5282-F3FE-1C37-9F7BEA7C8D53}"/>
                </a:ext>
              </a:extLst>
            </p:cNvPr>
            <p:cNvSpPr/>
            <p:nvPr/>
          </p:nvSpPr>
          <p:spPr>
            <a:xfrm>
              <a:off x="2559761" y="377331"/>
              <a:ext cx="63100" cy="63077"/>
            </a:xfrm>
            <a:custGeom>
              <a:avLst/>
              <a:gdLst>
                <a:gd name="connsiteX0" fmla="*/ 0 w 63100"/>
                <a:gd name="connsiteY0" fmla="*/ 31539 h 63077"/>
                <a:gd name="connsiteX1" fmla="*/ 31550 w 63100"/>
                <a:gd name="connsiteY1" fmla="*/ 63078 h 63077"/>
                <a:gd name="connsiteX2" fmla="*/ 63101 w 63100"/>
                <a:gd name="connsiteY2" fmla="*/ 31539 h 63077"/>
                <a:gd name="connsiteX3" fmla="*/ 31550 w 63100"/>
                <a:gd name="connsiteY3" fmla="*/ 0 h 63077"/>
                <a:gd name="connsiteX4" fmla="*/ 0 w 63100"/>
                <a:gd name="connsiteY4" fmla="*/ 31539 h 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00" h="63077">
                  <a:moveTo>
                    <a:pt x="0" y="31539"/>
                  </a:moveTo>
                  <a:cubicBezTo>
                    <a:pt x="0" y="48885"/>
                    <a:pt x="14054" y="63078"/>
                    <a:pt x="31550" y="63078"/>
                  </a:cubicBezTo>
                  <a:cubicBezTo>
                    <a:pt x="49046" y="63078"/>
                    <a:pt x="63101" y="49029"/>
                    <a:pt x="63101" y="31539"/>
                  </a:cubicBezTo>
                  <a:cubicBezTo>
                    <a:pt x="63101" y="14049"/>
                    <a:pt x="49046" y="0"/>
                    <a:pt x="31550" y="0"/>
                  </a:cubicBezTo>
                  <a:cubicBezTo>
                    <a:pt x="14054" y="0"/>
                    <a:pt x="0" y="14049"/>
                    <a:pt x="0" y="3153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12EBCF13-FD92-5251-171F-0DC06DCDB4A6}"/>
                </a:ext>
              </a:extLst>
            </p:cNvPr>
            <p:cNvSpPr/>
            <p:nvPr/>
          </p:nvSpPr>
          <p:spPr>
            <a:xfrm>
              <a:off x="2559331" y="836221"/>
              <a:ext cx="63674" cy="63651"/>
            </a:xfrm>
            <a:custGeom>
              <a:avLst/>
              <a:gdLst>
                <a:gd name="connsiteX0" fmla="*/ 0 w 63674"/>
                <a:gd name="connsiteY0" fmla="*/ 31826 h 63651"/>
                <a:gd name="connsiteX1" fmla="*/ 31837 w 63674"/>
                <a:gd name="connsiteY1" fmla="*/ 63651 h 63651"/>
                <a:gd name="connsiteX2" fmla="*/ 63674 w 63674"/>
                <a:gd name="connsiteY2" fmla="*/ 31826 h 63651"/>
                <a:gd name="connsiteX3" fmla="*/ 31837 w 63674"/>
                <a:gd name="connsiteY3" fmla="*/ 0 h 63651"/>
                <a:gd name="connsiteX4" fmla="*/ 0 w 63674"/>
                <a:gd name="connsiteY4" fmla="*/ 31826 h 6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74" h="63651">
                  <a:moveTo>
                    <a:pt x="0" y="31826"/>
                  </a:moveTo>
                  <a:cubicBezTo>
                    <a:pt x="0" y="49459"/>
                    <a:pt x="14197" y="63651"/>
                    <a:pt x="31837" y="63651"/>
                  </a:cubicBezTo>
                  <a:cubicBezTo>
                    <a:pt x="49477" y="63651"/>
                    <a:pt x="63674" y="49459"/>
                    <a:pt x="63674" y="31826"/>
                  </a:cubicBezTo>
                  <a:cubicBezTo>
                    <a:pt x="63674" y="14192"/>
                    <a:pt x="49477" y="0"/>
                    <a:pt x="31837" y="0"/>
                  </a:cubicBezTo>
                  <a:cubicBezTo>
                    <a:pt x="14197" y="0"/>
                    <a:pt x="0" y="14192"/>
                    <a:pt x="0" y="318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A6D085AB-71A5-79A0-D4A4-3EF83FBC8153}"/>
                </a:ext>
              </a:extLst>
            </p:cNvPr>
            <p:cNvSpPr/>
            <p:nvPr/>
          </p:nvSpPr>
          <p:spPr>
            <a:xfrm>
              <a:off x="2559044" y="1305433"/>
              <a:ext cx="64247" cy="64224"/>
            </a:xfrm>
            <a:custGeom>
              <a:avLst/>
              <a:gdLst>
                <a:gd name="connsiteX0" fmla="*/ 0 w 64247"/>
                <a:gd name="connsiteY0" fmla="*/ 32112 h 64224"/>
                <a:gd name="connsiteX1" fmla="*/ 32124 w 64247"/>
                <a:gd name="connsiteY1" fmla="*/ 64224 h 64224"/>
                <a:gd name="connsiteX2" fmla="*/ 64248 w 64247"/>
                <a:gd name="connsiteY2" fmla="*/ 32112 h 64224"/>
                <a:gd name="connsiteX3" fmla="*/ 32124 w 64247"/>
                <a:gd name="connsiteY3" fmla="*/ 0 h 64224"/>
                <a:gd name="connsiteX4" fmla="*/ 0 w 64247"/>
                <a:gd name="connsiteY4" fmla="*/ 32112 h 6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47" h="64224">
                  <a:moveTo>
                    <a:pt x="0" y="32112"/>
                  </a:moveTo>
                  <a:cubicBezTo>
                    <a:pt x="0" y="49889"/>
                    <a:pt x="14341" y="64224"/>
                    <a:pt x="32124" y="64224"/>
                  </a:cubicBezTo>
                  <a:cubicBezTo>
                    <a:pt x="49907" y="64224"/>
                    <a:pt x="64248" y="49889"/>
                    <a:pt x="64248" y="32112"/>
                  </a:cubicBezTo>
                  <a:cubicBezTo>
                    <a:pt x="64248" y="14336"/>
                    <a:pt x="49907" y="0"/>
                    <a:pt x="32124" y="0"/>
                  </a:cubicBezTo>
                  <a:cubicBezTo>
                    <a:pt x="14341" y="0"/>
                    <a:pt x="0" y="14479"/>
                    <a:pt x="0" y="32112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92E3133-0432-C990-05B9-5A55E7793A06}"/>
                </a:ext>
              </a:extLst>
            </p:cNvPr>
            <p:cNvSpPr/>
            <p:nvPr/>
          </p:nvSpPr>
          <p:spPr>
            <a:xfrm>
              <a:off x="1469268" y="372887"/>
              <a:ext cx="71992" cy="71965"/>
            </a:xfrm>
            <a:custGeom>
              <a:avLst/>
              <a:gdLst>
                <a:gd name="connsiteX0" fmla="*/ 0 w 71992"/>
                <a:gd name="connsiteY0" fmla="*/ 35983 h 71965"/>
                <a:gd name="connsiteX1" fmla="*/ 35996 w 71992"/>
                <a:gd name="connsiteY1" fmla="*/ 71966 h 71965"/>
                <a:gd name="connsiteX2" fmla="*/ 71992 w 71992"/>
                <a:gd name="connsiteY2" fmla="*/ 35983 h 71965"/>
                <a:gd name="connsiteX3" fmla="*/ 35996 w 71992"/>
                <a:gd name="connsiteY3" fmla="*/ 0 h 71965"/>
                <a:gd name="connsiteX4" fmla="*/ 0 w 71992"/>
                <a:gd name="connsiteY4" fmla="*/ 35983 h 7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2" h="71965">
                  <a:moveTo>
                    <a:pt x="0" y="35983"/>
                  </a:moveTo>
                  <a:cubicBezTo>
                    <a:pt x="0" y="55910"/>
                    <a:pt x="16062" y="71966"/>
                    <a:pt x="35996" y="71966"/>
                  </a:cubicBezTo>
                  <a:cubicBezTo>
                    <a:pt x="55930" y="71966"/>
                    <a:pt x="71992" y="55910"/>
                    <a:pt x="71992" y="35983"/>
                  </a:cubicBezTo>
                  <a:cubicBezTo>
                    <a:pt x="71992" y="16056"/>
                    <a:pt x="55930" y="0"/>
                    <a:pt x="35996" y="0"/>
                  </a:cubicBezTo>
                  <a:cubicBezTo>
                    <a:pt x="16062" y="0"/>
                    <a:pt x="0" y="16056"/>
                    <a:pt x="0" y="3598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65F37E1B-18C6-D2C0-BB28-78669BD6757C}"/>
                </a:ext>
              </a:extLst>
            </p:cNvPr>
            <p:cNvSpPr/>
            <p:nvPr/>
          </p:nvSpPr>
          <p:spPr>
            <a:xfrm>
              <a:off x="1469124" y="831920"/>
              <a:ext cx="72278" cy="72252"/>
            </a:xfrm>
            <a:custGeom>
              <a:avLst/>
              <a:gdLst>
                <a:gd name="connsiteX0" fmla="*/ 0 w 72278"/>
                <a:gd name="connsiteY0" fmla="*/ 36126 h 72252"/>
                <a:gd name="connsiteX1" fmla="*/ 36139 w 72278"/>
                <a:gd name="connsiteY1" fmla="*/ 72253 h 72252"/>
                <a:gd name="connsiteX2" fmla="*/ 72279 w 72278"/>
                <a:gd name="connsiteY2" fmla="*/ 36126 h 72252"/>
                <a:gd name="connsiteX3" fmla="*/ 36139 w 72278"/>
                <a:gd name="connsiteY3" fmla="*/ 0 h 72252"/>
                <a:gd name="connsiteX4" fmla="*/ 0 w 72278"/>
                <a:gd name="connsiteY4" fmla="*/ 36126 h 7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78" h="72252">
                  <a:moveTo>
                    <a:pt x="0" y="36126"/>
                  </a:moveTo>
                  <a:cubicBezTo>
                    <a:pt x="0" y="56053"/>
                    <a:pt x="16205" y="72253"/>
                    <a:pt x="36139" y="72253"/>
                  </a:cubicBezTo>
                  <a:cubicBezTo>
                    <a:pt x="56074" y="72253"/>
                    <a:pt x="72279" y="56053"/>
                    <a:pt x="72279" y="36126"/>
                  </a:cubicBezTo>
                  <a:cubicBezTo>
                    <a:pt x="72279" y="16200"/>
                    <a:pt x="56074" y="0"/>
                    <a:pt x="36139" y="0"/>
                  </a:cubicBezTo>
                  <a:cubicBezTo>
                    <a:pt x="16205" y="0"/>
                    <a:pt x="0" y="16200"/>
                    <a:pt x="0" y="3612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3D1B0ED4-7083-46C2-499B-6971EF37685A}"/>
                </a:ext>
              </a:extLst>
            </p:cNvPr>
            <p:cNvSpPr/>
            <p:nvPr/>
          </p:nvSpPr>
          <p:spPr>
            <a:xfrm>
              <a:off x="1468837" y="1301132"/>
              <a:ext cx="72852" cy="72826"/>
            </a:xfrm>
            <a:custGeom>
              <a:avLst/>
              <a:gdLst>
                <a:gd name="connsiteX0" fmla="*/ 0 w 72852"/>
                <a:gd name="connsiteY0" fmla="*/ 36413 h 72826"/>
                <a:gd name="connsiteX1" fmla="*/ 36426 w 72852"/>
                <a:gd name="connsiteY1" fmla="*/ 72826 h 72826"/>
                <a:gd name="connsiteX2" fmla="*/ 72852 w 72852"/>
                <a:gd name="connsiteY2" fmla="*/ 36413 h 72826"/>
                <a:gd name="connsiteX3" fmla="*/ 36426 w 72852"/>
                <a:gd name="connsiteY3" fmla="*/ 0 h 72826"/>
                <a:gd name="connsiteX4" fmla="*/ 0 w 72852"/>
                <a:gd name="connsiteY4" fmla="*/ 36413 h 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52" h="72826">
                  <a:moveTo>
                    <a:pt x="0" y="36413"/>
                  </a:moveTo>
                  <a:cubicBezTo>
                    <a:pt x="0" y="56483"/>
                    <a:pt x="16349" y="72826"/>
                    <a:pt x="36426" y="72826"/>
                  </a:cubicBezTo>
                  <a:cubicBezTo>
                    <a:pt x="56504" y="72826"/>
                    <a:pt x="72852" y="56483"/>
                    <a:pt x="72852" y="36413"/>
                  </a:cubicBezTo>
                  <a:cubicBezTo>
                    <a:pt x="72852" y="16343"/>
                    <a:pt x="56504" y="0"/>
                    <a:pt x="36426" y="0"/>
                  </a:cubicBezTo>
                  <a:cubicBezTo>
                    <a:pt x="16349" y="0"/>
                    <a:pt x="0" y="16343"/>
                    <a:pt x="0" y="3641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36D2437-B449-5F00-9B92-9B0E9684FE79}"/>
                </a:ext>
              </a:extLst>
            </p:cNvPr>
            <p:cNvSpPr/>
            <p:nvPr/>
          </p:nvSpPr>
          <p:spPr>
            <a:xfrm>
              <a:off x="923878" y="829627"/>
              <a:ext cx="76868" cy="76840"/>
            </a:xfrm>
            <a:custGeom>
              <a:avLst/>
              <a:gdLst>
                <a:gd name="connsiteX0" fmla="*/ 0 w 76868"/>
                <a:gd name="connsiteY0" fmla="*/ 38420 h 76840"/>
                <a:gd name="connsiteX1" fmla="*/ 38434 w 76868"/>
                <a:gd name="connsiteY1" fmla="*/ 76840 h 76840"/>
                <a:gd name="connsiteX2" fmla="*/ 76868 w 76868"/>
                <a:gd name="connsiteY2" fmla="*/ 38420 h 76840"/>
                <a:gd name="connsiteX3" fmla="*/ 38434 w 76868"/>
                <a:gd name="connsiteY3" fmla="*/ 0 h 76840"/>
                <a:gd name="connsiteX4" fmla="*/ 0 w 76868"/>
                <a:gd name="connsiteY4" fmla="*/ 38420 h 7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" h="76840">
                  <a:moveTo>
                    <a:pt x="0" y="38420"/>
                  </a:moveTo>
                  <a:cubicBezTo>
                    <a:pt x="0" y="59637"/>
                    <a:pt x="17209" y="76840"/>
                    <a:pt x="38434" y="76840"/>
                  </a:cubicBezTo>
                  <a:cubicBezTo>
                    <a:pt x="59659" y="76840"/>
                    <a:pt x="76868" y="59637"/>
                    <a:pt x="76868" y="38420"/>
                  </a:cubicBezTo>
                  <a:cubicBezTo>
                    <a:pt x="76868" y="17203"/>
                    <a:pt x="59659" y="0"/>
                    <a:pt x="38434" y="0"/>
                  </a:cubicBezTo>
                  <a:cubicBezTo>
                    <a:pt x="17209" y="0"/>
                    <a:pt x="0" y="17203"/>
                    <a:pt x="0" y="384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88DC07BB-C397-9B77-ADD4-B578644D703E}"/>
                </a:ext>
              </a:extLst>
            </p:cNvPr>
            <p:cNvSpPr/>
            <p:nvPr/>
          </p:nvSpPr>
          <p:spPr>
            <a:xfrm>
              <a:off x="923878" y="1299125"/>
              <a:ext cx="76868" cy="76840"/>
            </a:xfrm>
            <a:custGeom>
              <a:avLst/>
              <a:gdLst>
                <a:gd name="connsiteX0" fmla="*/ 0 w 76868"/>
                <a:gd name="connsiteY0" fmla="*/ 38420 h 76840"/>
                <a:gd name="connsiteX1" fmla="*/ 38434 w 76868"/>
                <a:gd name="connsiteY1" fmla="*/ 76840 h 76840"/>
                <a:gd name="connsiteX2" fmla="*/ 76868 w 76868"/>
                <a:gd name="connsiteY2" fmla="*/ 38420 h 76840"/>
                <a:gd name="connsiteX3" fmla="*/ 38434 w 76868"/>
                <a:gd name="connsiteY3" fmla="*/ 0 h 76840"/>
                <a:gd name="connsiteX4" fmla="*/ 0 w 76868"/>
                <a:gd name="connsiteY4" fmla="*/ 38420 h 7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" h="76840">
                  <a:moveTo>
                    <a:pt x="0" y="38420"/>
                  </a:moveTo>
                  <a:cubicBezTo>
                    <a:pt x="0" y="59637"/>
                    <a:pt x="17209" y="76840"/>
                    <a:pt x="38434" y="76840"/>
                  </a:cubicBezTo>
                  <a:cubicBezTo>
                    <a:pt x="59659" y="76840"/>
                    <a:pt x="76868" y="59637"/>
                    <a:pt x="76868" y="38420"/>
                  </a:cubicBezTo>
                  <a:cubicBezTo>
                    <a:pt x="76868" y="17203"/>
                    <a:pt x="59659" y="0"/>
                    <a:pt x="38434" y="0"/>
                  </a:cubicBezTo>
                  <a:cubicBezTo>
                    <a:pt x="17209" y="0"/>
                    <a:pt x="0" y="17203"/>
                    <a:pt x="0" y="3842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918AC91A-8B25-1F44-4786-BF4D98556175}"/>
                </a:ext>
              </a:extLst>
            </p:cNvPr>
            <p:cNvSpPr/>
            <p:nvPr/>
          </p:nvSpPr>
          <p:spPr>
            <a:xfrm>
              <a:off x="378775" y="827476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817B3DEC-051E-D82D-1F10-DF390F422381}"/>
                </a:ext>
              </a:extLst>
            </p:cNvPr>
            <p:cNvSpPr/>
            <p:nvPr/>
          </p:nvSpPr>
          <p:spPr>
            <a:xfrm>
              <a:off x="378775" y="1296975"/>
              <a:ext cx="81170" cy="81140"/>
            </a:xfrm>
            <a:custGeom>
              <a:avLst/>
              <a:gdLst>
                <a:gd name="connsiteX0" fmla="*/ 0 w 81170"/>
                <a:gd name="connsiteY0" fmla="*/ 40570 h 81140"/>
                <a:gd name="connsiteX1" fmla="*/ 40585 w 81170"/>
                <a:gd name="connsiteY1" fmla="*/ 81141 h 81140"/>
                <a:gd name="connsiteX2" fmla="*/ 81170 w 81170"/>
                <a:gd name="connsiteY2" fmla="*/ 40570 h 81140"/>
                <a:gd name="connsiteX3" fmla="*/ 40585 w 81170"/>
                <a:gd name="connsiteY3" fmla="*/ 0 h 81140"/>
                <a:gd name="connsiteX4" fmla="*/ 0 w 81170"/>
                <a:gd name="connsiteY4" fmla="*/ 40570 h 8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70" h="81140">
                  <a:moveTo>
                    <a:pt x="0" y="40570"/>
                  </a:moveTo>
                  <a:cubicBezTo>
                    <a:pt x="0" y="62934"/>
                    <a:pt x="18213" y="81141"/>
                    <a:pt x="40585" y="81141"/>
                  </a:cubicBezTo>
                  <a:cubicBezTo>
                    <a:pt x="62957" y="81141"/>
                    <a:pt x="81170" y="62934"/>
                    <a:pt x="81170" y="40570"/>
                  </a:cubicBezTo>
                  <a:cubicBezTo>
                    <a:pt x="81170" y="18207"/>
                    <a:pt x="62957" y="0"/>
                    <a:pt x="40585" y="0"/>
                  </a:cubicBezTo>
                  <a:cubicBezTo>
                    <a:pt x="18213" y="0"/>
                    <a:pt x="0" y="18207"/>
                    <a:pt x="0" y="40570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0E4C634-F9A2-BD93-7C1A-19F5230127F6}"/>
                </a:ext>
              </a:extLst>
            </p:cNvPr>
            <p:cNvSpPr/>
            <p:nvPr/>
          </p:nvSpPr>
          <p:spPr>
            <a:xfrm>
              <a:off x="2014514" y="375181"/>
              <a:ext cx="67402" cy="67378"/>
            </a:xfrm>
            <a:custGeom>
              <a:avLst/>
              <a:gdLst>
                <a:gd name="connsiteX0" fmla="*/ 0 w 67402"/>
                <a:gd name="connsiteY0" fmla="*/ 33689 h 67378"/>
                <a:gd name="connsiteX1" fmla="*/ 33702 w 67402"/>
                <a:gd name="connsiteY1" fmla="*/ 67378 h 67378"/>
                <a:gd name="connsiteX2" fmla="*/ 67403 w 67402"/>
                <a:gd name="connsiteY2" fmla="*/ 33689 h 67378"/>
                <a:gd name="connsiteX3" fmla="*/ 33702 w 67402"/>
                <a:gd name="connsiteY3" fmla="*/ 0 h 67378"/>
                <a:gd name="connsiteX4" fmla="*/ 0 w 67402"/>
                <a:gd name="connsiteY4" fmla="*/ 33689 h 6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02" h="67378">
                  <a:moveTo>
                    <a:pt x="0" y="33689"/>
                  </a:moveTo>
                  <a:cubicBezTo>
                    <a:pt x="0" y="52326"/>
                    <a:pt x="15058" y="67378"/>
                    <a:pt x="33702" y="67378"/>
                  </a:cubicBezTo>
                  <a:cubicBezTo>
                    <a:pt x="52345" y="67378"/>
                    <a:pt x="67403" y="52326"/>
                    <a:pt x="67403" y="33689"/>
                  </a:cubicBezTo>
                  <a:cubicBezTo>
                    <a:pt x="67403" y="15053"/>
                    <a:pt x="52345" y="0"/>
                    <a:pt x="33702" y="0"/>
                  </a:cubicBezTo>
                  <a:cubicBezTo>
                    <a:pt x="15058" y="0"/>
                    <a:pt x="0" y="15053"/>
                    <a:pt x="0" y="336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13B31E5-F4A1-929C-D066-00BCB1E3C368}"/>
                </a:ext>
              </a:extLst>
            </p:cNvPr>
            <p:cNvSpPr/>
            <p:nvPr/>
          </p:nvSpPr>
          <p:spPr>
            <a:xfrm>
              <a:off x="2014227" y="834071"/>
              <a:ext cx="67976" cy="67951"/>
            </a:xfrm>
            <a:custGeom>
              <a:avLst/>
              <a:gdLst>
                <a:gd name="connsiteX0" fmla="*/ 0 w 67976"/>
                <a:gd name="connsiteY0" fmla="*/ 33976 h 67951"/>
                <a:gd name="connsiteX1" fmla="*/ 33988 w 67976"/>
                <a:gd name="connsiteY1" fmla="*/ 67952 h 67951"/>
                <a:gd name="connsiteX2" fmla="*/ 67977 w 67976"/>
                <a:gd name="connsiteY2" fmla="*/ 33976 h 67951"/>
                <a:gd name="connsiteX3" fmla="*/ 33988 w 67976"/>
                <a:gd name="connsiteY3" fmla="*/ 0 h 67951"/>
                <a:gd name="connsiteX4" fmla="*/ 0 w 67976"/>
                <a:gd name="connsiteY4" fmla="*/ 33976 h 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76" h="67951">
                  <a:moveTo>
                    <a:pt x="0" y="33976"/>
                  </a:moveTo>
                  <a:cubicBezTo>
                    <a:pt x="0" y="52756"/>
                    <a:pt x="15201" y="67952"/>
                    <a:pt x="33988" y="67952"/>
                  </a:cubicBezTo>
                  <a:cubicBezTo>
                    <a:pt x="52775" y="67952"/>
                    <a:pt x="67977" y="52756"/>
                    <a:pt x="67977" y="33976"/>
                  </a:cubicBezTo>
                  <a:cubicBezTo>
                    <a:pt x="67977" y="15196"/>
                    <a:pt x="52775" y="0"/>
                    <a:pt x="33988" y="0"/>
                  </a:cubicBezTo>
                  <a:cubicBezTo>
                    <a:pt x="15201" y="0"/>
                    <a:pt x="0" y="15196"/>
                    <a:pt x="0" y="33976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5B960E21-57D0-F475-9DC1-0A1D75AC8A0D}"/>
                </a:ext>
              </a:extLst>
            </p:cNvPr>
            <p:cNvSpPr/>
            <p:nvPr/>
          </p:nvSpPr>
          <p:spPr>
            <a:xfrm>
              <a:off x="2013941" y="1303282"/>
              <a:ext cx="68550" cy="68525"/>
            </a:xfrm>
            <a:custGeom>
              <a:avLst/>
              <a:gdLst>
                <a:gd name="connsiteX0" fmla="*/ 0 w 68550"/>
                <a:gd name="connsiteY0" fmla="*/ 34263 h 68525"/>
                <a:gd name="connsiteX1" fmla="*/ 34275 w 68550"/>
                <a:gd name="connsiteY1" fmla="*/ 68525 h 68525"/>
                <a:gd name="connsiteX2" fmla="*/ 68550 w 68550"/>
                <a:gd name="connsiteY2" fmla="*/ 34263 h 68525"/>
                <a:gd name="connsiteX3" fmla="*/ 34275 w 68550"/>
                <a:gd name="connsiteY3" fmla="*/ 0 h 68525"/>
                <a:gd name="connsiteX4" fmla="*/ 0 w 68550"/>
                <a:gd name="connsiteY4" fmla="*/ 34263 h 6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50" h="68525">
                  <a:moveTo>
                    <a:pt x="0" y="34263"/>
                  </a:moveTo>
                  <a:cubicBezTo>
                    <a:pt x="0" y="53186"/>
                    <a:pt x="15345" y="68525"/>
                    <a:pt x="34275" y="68525"/>
                  </a:cubicBezTo>
                  <a:cubicBezTo>
                    <a:pt x="53205" y="68525"/>
                    <a:pt x="68550" y="53186"/>
                    <a:pt x="68550" y="34263"/>
                  </a:cubicBezTo>
                  <a:cubicBezTo>
                    <a:pt x="68550" y="15339"/>
                    <a:pt x="53205" y="0"/>
                    <a:pt x="34275" y="0"/>
                  </a:cubicBezTo>
                  <a:cubicBezTo>
                    <a:pt x="15345" y="0"/>
                    <a:pt x="0" y="15339"/>
                    <a:pt x="0" y="34263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807F5FC0-F9F9-B815-CB6E-4CDCE4A923E3}"/>
                </a:ext>
              </a:extLst>
            </p:cNvPr>
            <p:cNvSpPr/>
            <p:nvPr/>
          </p:nvSpPr>
          <p:spPr>
            <a:xfrm>
              <a:off x="4740747" y="386506"/>
              <a:ext cx="44743" cy="44727"/>
            </a:xfrm>
            <a:custGeom>
              <a:avLst/>
              <a:gdLst>
                <a:gd name="connsiteX0" fmla="*/ 0 w 44743"/>
                <a:gd name="connsiteY0" fmla="*/ 22364 h 44727"/>
                <a:gd name="connsiteX1" fmla="*/ 22372 w 44743"/>
                <a:gd name="connsiteY1" fmla="*/ 44728 h 44727"/>
                <a:gd name="connsiteX2" fmla="*/ 44744 w 44743"/>
                <a:gd name="connsiteY2" fmla="*/ 22364 h 44727"/>
                <a:gd name="connsiteX3" fmla="*/ 22372 w 44743"/>
                <a:gd name="connsiteY3" fmla="*/ 0 h 44727"/>
                <a:gd name="connsiteX4" fmla="*/ 0 w 44743"/>
                <a:gd name="connsiteY4" fmla="*/ 22364 h 4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3" h="44727">
                  <a:moveTo>
                    <a:pt x="0" y="22364"/>
                  </a:moveTo>
                  <a:cubicBezTo>
                    <a:pt x="0" y="34693"/>
                    <a:pt x="10038" y="44728"/>
                    <a:pt x="22372" y="44728"/>
                  </a:cubicBezTo>
                  <a:cubicBezTo>
                    <a:pt x="34705" y="44728"/>
                    <a:pt x="44744" y="34693"/>
                    <a:pt x="44744" y="22364"/>
                  </a:cubicBezTo>
                  <a:cubicBezTo>
                    <a:pt x="44744" y="10035"/>
                    <a:pt x="34705" y="0"/>
                    <a:pt x="22372" y="0"/>
                  </a:cubicBezTo>
                  <a:cubicBezTo>
                    <a:pt x="10038" y="0"/>
                    <a:pt x="0" y="10035"/>
                    <a:pt x="0" y="22364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E765BD6D-FAE5-81C3-3941-79E206DB9C18}"/>
                </a:ext>
              </a:extLst>
            </p:cNvPr>
            <p:cNvSpPr/>
            <p:nvPr/>
          </p:nvSpPr>
          <p:spPr>
            <a:xfrm>
              <a:off x="4740030" y="844966"/>
              <a:ext cx="46178" cy="46161"/>
            </a:xfrm>
            <a:custGeom>
              <a:avLst/>
              <a:gdLst>
                <a:gd name="connsiteX0" fmla="*/ 0 w 46178"/>
                <a:gd name="connsiteY0" fmla="*/ 23081 h 46161"/>
                <a:gd name="connsiteX1" fmla="*/ 23089 w 46178"/>
                <a:gd name="connsiteY1" fmla="*/ 46161 h 46161"/>
                <a:gd name="connsiteX2" fmla="*/ 46178 w 46178"/>
                <a:gd name="connsiteY2" fmla="*/ 23081 h 46161"/>
                <a:gd name="connsiteX3" fmla="*/ 23089 w 46178"/>
                <a:gd name="connsiteY3" fmla="*/ 0 h 46161"/>
                <a:gd name="connsiteX4" fmla="*/ 0 w 46178"/>
                <a:gd name="connsiteY4" fmla="*/ 23081 h 4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8" h="46161">
                  <a:moveTo>
                    <a:pt x="0" y="23081"/>
                  </a:moveTo>
                  <a:cubicBezTo>
                    <a:pt x="0" y="35840"/>
                    <a:pt x="10326" y="46161"/>
                    <a:pt x="23089" y="46161"/>
                  </a:cubicBezTo>
                  <a:cubicBezTo>
                    <a:pt x="35853" y="46161"/>
                    <a:pt x="46178" y="35840"/>
                    <a:pt x="46178" y="23081"/>
                  </a:cubicBezTo>
                  <a:cubicBezTo>
                    <a:pt x="46178" y="10322"/>
                    <a:pt x="35853" y="0"/>
                    <a:pt x="23089" y="0"/>
                  </a:cubicBezTo>
                  <a:cubicBezTo>
                    <a:pt x="10326" y="0"/>
                    <a:pt x="0" y="10322"/>
                    <a:pt x="0" y="23081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1E09BC34-A5D6-1BA0-F789-7BD5CB825AE1}"/>
                </a:ext>
              </a:extLst>
            </p:cNvPr>
            <p:cNvSpPr/>
            <p:nvPr/>
          </p:nvSpPr>
          <p:spPr>
            <a:xfrm>
              <a:off x="4739313" y="1313748"/>
              <a:ext cx="47612" cy="47594"/>
            </a:xfrm>
            <a:custGeom>
              <a:avLst/>
              <a:gdLst>
                <a:gd name="connsiteX0" fmla="*/ 0 w 47612"/>
                <a:gd name="connsiteY0" fmla="*/ 23798 h 47594"/>
                <a:gd name="connsiteX1" fmla="*/ 23806 w 47612"/>
                <a:gd name="connsiteY1" fmla="*/ 47595 h 47594"/>
                <a:gd name="connsiteX2" fmla="*/ 47612 w 47612"/>
                <a:gd name="connsiteY2" fmla="*/ 23798 h 47594"/>
                <a:gd name="connsiteX3" fmla="*/ 23806 w 47612"/>
                <a:gd name="connsiteY3" fmla="*/ 0 h 47594"/>
                <a:gd name="connsiteX4" fmla="*/ 0 w 47612"/>
                <a:gd name="connsiteY4" fmla="*/ 23798 h 4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12" h="47594">
                  <a:moveTo>
                    <a:pt x="0" y="23798"/>
                  </a:moveTo>
                  <a:cubicBezTo>
                    <a:pt x="0" y="36986"/>
                    <a:pt x="10612" y="47595"/>
                    <a:pt x="23806" y="47595"/>
                  </a:cubicBezTo>
                  <a:cubicBezTo>
                    <a:pt x="37000" y="47595"/>
                    <a:pt x="47612" y="36986"/>
                    <a:pt x="47612" y="23798"/>
                  </a:cubicBezTo>
                  <a:cubicBezTo>
                    <a:pt x="47612" y="10609"/>
                    <a:pt x="37000" y="0"/>
                    <a:pt x="23806" y="0"/>
                  </a:cubicBezTo>
                  <a:cubicBezTo>
                    <a:pt x="10612" y="0"/>
                    <a:pt x="0" y="10609"/>
                    <a:pt x="0" y="2379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A2B4FD70-24B9-ED62-503B-6A28E9BC94D3}"/>
                </a:ext>
              </a:extLst>
            </p:cNvPr>
            <p:cNvSpPr/>
            <p:nvPr/>
          </p:nvSpPr>
          <p:spPr>
            <a:xfrm>
              <a:off x="4733720" y="5950672"/>
              <a:ext cx="58797" cy="58776"/>
            </a:xfrm>
            <a:custGeom>
              <a:avLst/>
              <a:gdLst>
                <a:gd name="connsiteX0" fmla="*/ 0 w 58797"/>
                <a:gd name="connsiteY0" fmla="*/ 29389 h 58776"/>
                <a:gd name="connsiteX1" fmla="*/ 29399 w 58797"/>
                <a:gd name="connsiteY1" fmla="*/ 58777 h 58776"/>
                <a:gd name="connsiteX2" fmla="*/ 58798 w 58797"/>
                <a:gd name="connsiteY2" fmla="*/ 29389 h 58776"/>
                <a:gd name="connsiteX3" fmla="*/ 29399 w 58797"/>
                <a:gd name="connsiteY3" fmla="*/ 0 h 58776"/>
                <a:gd name="connsiteX4" fmla="*/ 0 w 58797"/>
                <a:gd name="connsiteY4" fmla="*/ 29389 h 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97" h="58776">
                  <a:moveTo>
                    <a:pt x="0" y="29389"/>
                  </a:moveTo>
                  <a:cubicBezTo>
                    <a:pt x="0" y="45588"/>
                    <a:pt x="13194" y="58777"/>
                    <a:pt x="29399" y="58777"/>
                  </a:cubicBezTo>
                  <a:cubicBezTo>
                    <a:pt x="45604" y="58777"/>
                    <a:pt x="58798" y="45588"/>
                    <a:pt x="58798" y="29389"/>
                  </a:cubicBezTo>
                  <a:cubicBezTo>
                    <a:pt x="58798" y="13189"/>
                    <a:pt x="45604" y="0"/>
                    <a:pt x="29399" y="0"/>
                  </a:cubicBezTo>
                  <a:cubicBezTo>
                    <a:pt x="13194" y="0"/>
                    <a:pt x="0" y="13189"/>
                    <a:pt x="0" y="29389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0C91FB72-3609-D7A3-A4B5-00EB2F148795}"/>
                </a:ext>
              </a:extLst>
            </p:cNvPr>
            <p:cNvSpPr/>
            <p:nvPr/>
          </p:nvSpPr>
          <p:spPr>
            <a:xfrm>
              <a:off x="4733720" y="6436084"/>
              <a:ext cx="58797" cy="58776"/>
            </a:xfrm>
            <a:custGeom>
              <a:avLst/>
              <a:gdLst>
                <a:gd name="connsiteX0" fmla="*/ 0 w 58797"/>
                <a:gd name="connsiteY0" fmla="*/ 29388 h 58776"/>
                <a:gd name="connsiteX1" fmla="*/ 29399 w 58797"/>
                <a:gd name="connsiteY1" fmla="*/ 58777 h 58776"/>
                <a:gd name="connsiteX2" fmla="*/ 58798 w 58797"/>
                <a:gd name="connsiteY2" fmla="*/ 29388 h 58776"/>
                <a:gd name="connsiteX3" fmla="*/ 29399 w 58797"/>
                <a:gd name="connsiteY3" fmla="*/ 0 h 58776"/>
                <a:gd name="connsiteX4" fmla="*/ 0 w 58797"/>
                <a:gd name="connsiteY4" fmla="*/ 29388 h 5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97" h="58776">
                  <a:moveTo>
                    <a:pt x="0" y="29388"/>
                  </a:moveTo>
                  <a:cubicBezTo>
                    <a:pt x="0" y="45588"/>
                    <a:pt x="13194" y="58777"/>
                    <a:pt x="29399" y="58777"/>
                  </a:cubicBezTo>
                  <a:cubicBezTo>
                    <a:pt x="45604" y="58777"/>
                    <a:pt x="58798" y="45588"/>
                    <a:pt x="58798" y="29388"/>
                  </a:cubicBezTo>
                  <a:cubicBezTo>
                    <a:pt x="58798" y="13189"/>
                    <a:pt x="45604" y="0"/>
                    <a:pt x="29399" y="0"/>
                  </a:cubicBezTo>
                  <a:cubicBezTo>
                    <a:pt x="13194" y="0"/>
                    <a:pt x="0" y="13189"/>
                    <a:pt x="0" y="29388"/>
                  </a:cubicBezTo>
                </a:path>
              </a:pathLst>
            </a:custGeom>
            <a:solidFill>
              <a:srgbClr val="000000"/>
            </a:solidFill>
            <a:ln w="14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50EB08-217E-D887-4D8E-5A3D23385426}"/>
              </a:ext>
            </a:extLst>
          </p:cNvPr>
          <p:cNvGrpSpPr/>
          <p:nvPr userDrawn="1"/>
        </p:nvGrpSpPr>
        <p:grpSpPr>
          <a:xfrm>
            <a:off x="24666992" y="6215913"/>
            <a:ext cx="3362170" cy="3693320"/>
            <a:chOff x="12347859" y="-115416"/>
            <a:chExt cx="1681523" cy="1846660"/>
          </a:xfrm>
        </p:grpSpPr>
        <p:sp>
          <p:nvSpPr>
            <p:cNvPr id="448" name="textruta 12">
              <a:extLst>
                <a:ext uri="{FF2B5EF4-FFF2-40B4-BE49-F238E27FC236}">
                  <a16:creationId xmlns:a16="http://schemas.microsoft.com/office/drawing/2014/main" id="{BCF31C20-5619-31E6-20F1-B6E9D192C0FB}"/>
                </a:ext>
              </a:extLst>
            </p:cNvPr>
            <p:cNvSpPr txBox="1"/>
            <p:nvPr userDrawn="1"/>
          </p:nvSpPr>
          <p:spPr>
            <a:xfrm>
              <a:off x="12347859" y="-115416"/>
              <a:ext cx="1681523" cy="18466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change the background color, right-click outside the workspace, go to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and select </a:t>
              </a:r>
              <a:br>
                <a:rPr lang="en-US" sz="1800" baseline="0" dirty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the wanted color. </a:t>
              </a:r>
            </a:p>
            <a:p>
              <a:endParaRPr lang="en-US" sz="180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You can </a:t>
              </a:r>
              <a:r>
                <a:rPr lang="en-US" sz="1800" u="sng" baseline="0" dirty="0">
                  <a:latin typeface="+mn-lt"/>
                  <a:cs typeface="Arial" panose="020B0604020202020204" pitchFamily="34" charset="0"/>
                </a:rPr>
                <a:t>only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choose from the colors listed below: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F5AD712A-0A90-16AE-22AA-670316004146}"/>
                </a:ext>
              </a:extLst>
            </p:cNvPr>
            <p:cNvSpPr/>
            <p:nvPr userDrawn="1"/>
          </p:nvSpPr>
          <p:spPr>
            <a:xfrm>
              <a:off x="12452350" y="1112837"/>
              <a:ext cx="136525" cy="13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9D2DFE5-1041-FE00-2EB3-A2A92585F67C}"/>
                </a:ext>
              </a:extLst>
            </p:cNvPr>
            <p:cNvSpPr/>
            <p:nvPr userDrawn="1"/>
          </p:nvSpPr>
          <p:spPr>
            <a:xfrm>
              <a:off x="12452350" y="1290486"/>
              <a:ext cx="136525" cy="13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810D614B-C151-6753-292C-1AC13E14C38B}"/>
                </a:ext>
              </a:extLst>
            </p:cNvPr>
            <p:cNvSpPr/>
            <p:nvPr userDrawn="1"/>
          </p:nvSpPr>
          <p:spPr>
            <a:xfrm>
              <a:off x="12452350" y="1468136"/>
              <a:ext cx="136525" cy="13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4C94A16C-C44F-485F-20EE-135D01248E2E}"/>
                </a:ext>
              </a:extLst>
            </p:cNvPr>
            <p:cNvSpPr txBox="1"/>
            <p:nvPr userDrawn="1"/>
          </p:nvSpPr>
          <p:spPr>
            <a:xfrm>
              <a:off x="12671424" y="1102765"/>
              <a:ext cx="1303845" cy="501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en-US" sz="1600" dirty="0"/>
                <a:t>Light green, Accent 1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Light Gray, Background 2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White, Background 1</a:t>
              </a:r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2D1B0399-3F77-EFFB-74B3-8811EAE962EB}"/>
              </a:ext>
            </a:extLst>
          </p:cNvPr>
          <p:cNvGrpSpPr/>
          <p:nvPr userDrawn="1"/>
        </p:nvGrpSpPr>
        <p:grpSpPr>
          <a:xfrm>
            <a:off x="24666992" y="184665"/>
            <a:ext cx="3362170" cy="5632312"/>
            <a:chOff x="12347859" y="161582"/>
            <a:chExt cx="1681523" cy="2816156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2D28B474-AF03-1A61-53A1-675BF3DA6F57}"/>
                </a:ext>
              </a:extLst>
            </p:cNvPr>
            <p:cNvGrpSpPr/>
            <p:nvPr userDrawn="1"/>
          </p:nvGrpSpPr>
          <p:grpSpPr>
            <a:xfrm>
              <a:off x="12347859" y="161582"/>
              <a:ext cx="1681523" cy="2816156"/>
              <a:chOff x="12347859" y="-323164"/>
              <a:chExt cx="1681523" cy="2816156"/>
            </a:xfrm>
          </p:grpSpPr>
          <p:sp>
            <p:nvSpPr>
              <p:cNvPr id="463" name="textruta 12">
                <a:extLst>
                  <a:ext uri="{FF2B5EF4-FFF2-40B4-BE49-F238E27FC236}">
                    <a16:creationId xmlns:a16="http://schemas.microsoft.com/office/drawing/2014/main" id="{9319B199-F81D-9E79-16D9-EA8CB59BF5E1}"/>
                  </a:ext>
                </a:extLst>
              </p:cNvPr>
              <p:cNvSpPr txBox="1"/>
              <p:nvPr userDrawn="1"/>
            </p:nvSpPr>
            <p:spPr>
              <a:xfrm>
                <a:off x="12347859" y="-323164"/>
                <a:ext cx="1681523" cy="281615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To add a smaller bullet list, press </a:t>
                </a:r>
                <a:r>
                  <a:rPr lang="en-US" sz="1800" b="1" baseline="0" dirty="0">
                    <a:latin typeface="+mn-lt"/>
                    <a:cs typeface="Arial" panose="020B0604020202020204" pitchFamily="34" charset="0"/>
                  </a:rPr>
                  <a:t>enter/return </a:t>
                </a:r>
                <a:r>
                  <a:rPr lang="en-US" sz="1800" baseline="0" dirty="0">
                    <a:latin typeface="+mn-lt"/>
                    <a:cs typeface="Arial" panose="020B0604020202020204" pitchFamily="34" charset="0"/>
                  </a:rPr>
                  <a:t>after your text then use this function to toggle down. </a:t>
                </a:r>
                <a:br>
                  <a:rPr lang="en-US" sz="1800" baseline="0" dirty="0">
                    <a:latin typeface="+mn-lt"/>
                    <a:cs typeface="Arial" panose="020B0604020202020204" pitchFamily="34" charset="0"/>
                  </a:rPr>
                </a:br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endParaRPr lang="en-US" sz="1800" baseline="0" dirty="0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If you have removed the bullets from your slide. </a:t>
                </a:r>
                <a:b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Go to Reset:   </a:t>
                </a: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  <a:p>
                <a:pPr algn="ctr"/>
                <a:endParaRPr lang="en-US" sz="18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A8CDDC8F-063C-5CAD-AAAA-92878DEE057C}"/>
                  </a:ext>
                </a:extLst>
              </p:cNvPr>
              <p:cNvGrpSpPr/>
              <p:nvPr userDrawn="1"/>
            </p:nvGrpSpPr>
            <p:grpSpPr>
              <a:xfrm>
                <a:off x="12475248" y="136204"/>
                <a:ext cx="1422121" cy="881278"/>
                <a:chOff x="12475248" y="293520"/>
                <a:chExt cx="1422121" cy="881278"/>
              </a:xfrm>
            </p:grpSpPr>
            <p:pic>
              <p:nvPicPr>
                <p:cNvPr id="465" name="Picture 9">
                  <a:extLst>
                    <a:ext uri="{FF2B5EF4-FFF2-40B4-BE49-F238E27FC236}">
                      <a16:creationId xmlns:a16="http://schemas.microsoft.com/office/drawing/2014/main" id="{2427CE00-8C64-06F8-045C-7BD3253EAC7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2"/>
                <a:stretch/>
              </p:blipFill>
              <p:spPr>
                <a:xfrm>
                  <a:off x="12475248" y="453381"/>
                  <a:ext cx="1422121" cy="721417"/>
                </a:xfrm>
                <a:prstGeom prst="rect">
                  <a:avLst/>
                </a:prstGeom>
                <a:ln w="9525">
                  <a:solidFill>
                    <a:schemeClr val="tx2"/>
                  </a:solidFill>
                </a:ln>
              </p:spPr>
            </p:pic>
            <p:sp>
              <p:nvSpPr>
                <p:cNvPr id="466" name="Oval 4">
                  <a:extLst>
                    <a:ext uri="{FF2B5EF4-FFF2-40B4-BE49-F238E27FC236}">
                      <a16:creationId xmlns:a16="http://schemas.microsoft.com/office/drawing/2014/main" id="{C6E17B1D-EB8C-9125-9805-8E544DF13DD5}"/>
                    </a:ext>
                  </a:extLst>
                </p:cNvPr>
                <p:cNvSpPr/>
                <p:nvPr userDrawn="1"/>
              </p:nvSpPr>
              <p:spPr>
                <a:xfrm>
                  <a:off x="13146898" y="676678"/>
                  <a:ext cx="282818" cy="282818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599">
                    <a:latin typeface="+mn-lt"/>
                  </a:endParaRPr>
                </a:p>
              </p:txBody>
            </p:sp>
            <p:cxnSp>
              <p:nvCxnSpPr>
                <p:cNvPr id="467" name="Connector: Elbow 131">
                  <a:extLst>
                    <a:ext uri="{FF2B5EF4-FFF2-40B4-BE49-F238E27FC236}">
                      <a16:creationId xmlns:a16="http://schemas.microsoft.com/office/drawing/2014/main" id="{1824B165-4611-6085-ED11-E8D3FF80AEDF}"/>
                    </a:ext>
                  </a:extLst>
                </p:cNvPr>
                <p:cNvCxnSpPr>
                  <a:cxnSpLocks/>
                  <a:endCxn id="466" idx="0"/>
                </p:cNvCxnSpPr>
                <p:nvPr userDrawn="1"/>
              </p:nvCxnSpPr>
              <p:spPr>
                <a:xfrm rot="16200000" flipH="1">
                  <a:off x="13026024" y="414394"/>
                  <a:ext cx="383157" cy="141409"/>
                </a:xfrm>
                <a:prstGeom prst="bentConnector3">
                  <a:avLst>
                    <a:gd name="adj1" fmla="val 52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81666168-30AA-9D15-F969-C15960C8E6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475248" y="2198606"/>
              <a:ext cx="933597" cy="721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18E5216-CFD0-AECE-4CE3-B846F04836A3}"/>
                </a:ext>
              </a:extLst>
            </p:cNvPr>
            <p:cNvSpPr/>
            <p:nvPr userDrawn="1"/>
          </p:nvSpPr>
          <p:spPr>
            <a:xfrm>
              <a:off x="12372725" y="2415893"/>
              <a:ext cx="1176406" cy="319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3599"/>
            </a:p>
          </p:txBody>
        </p:sp>
        <p:cxnSp>
          <p:nvCxnSpPr>
            <p:cNvPr id="462" name="Elbow Connector 461">
              <a:extLst>
                <a:ext uri="{FF2B5EF4-FFF2-40B4-BE49-F238E27FC236}">
                  <a16:creationId xmlns:a16="http://schemas.microsoft.com/office/drawing/2014/main" id="{9E23E5ED-1DD7-E034-57AD-0520170E86E8}"/>
                </a:ext>
              </a:extLst>
            </p:cNvPr>
            <p:cNvCxnSpPr>
              <a:cxnSpLocks/>
              <a:endCxn id="461" idx="3"/>
            </p:cNvCxnSpPr>
            <p:nvPr userDrawn="1"/>
          </p:nvCxnSpPr>
          <p:spPr>
            <a:xfrm rot="16200000" flipH="1">
              <a:off x="13051789" y="2078412"/>
              <a:ext cx="592451" cy="402233"/>
            </a:xfrm>
            <a:prstGeom prst="bentConnector4">
              <a:avLst>
                <a:gd name="adj1" fmla="val 746"/>
                <a:gd name="adj2" fmla="val 15683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B27152F-D1E8-A88C-5A96-5887945C2F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410" y="6328802"/>
            <a:ext cx="7690131" cy="4809600"/>
          </a:xfrm>
        </p:spPr>
        <p:txBody>
          <a:bodyPr/>
          <a:lstStyle>
            <a:lvl1pPr marL="388703" indent="-388703">
              <a:tabLst/>
              <a:defRPr sz="3199"/>
            </a:lvl1pPr>
            <a:lvl2pPr marL="720546" indent="-359910">
              <a:tabLst/>
              <a:defRPr sz="2399"/>
            </a:lvl2pPr>
            <a:lvl3pPr marL="1079730" indent="-359910">
              <a:tabLst/>
              <a:defRPr sz="2199"/>
            </a:lvl3pPr>
            <a:lvl4pPr marL="1439640" indent="-359910">
              <a:tabLst/>
              <a:defRPr sz="2000"/>
            </a:lvl4pPr>
            <a:lvl5pPr marL="1799550" indent="-359910">
              <a:tabLst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10349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646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9DE57-4982-BB2D-F249-265F29B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C5EC2-D52F-8BAB-EE7E-6B5BFC27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Proprietary + Confidential. © Verifone Inc.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A107-C5F2-3EA7-98B6-8DF9C09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27D87B-CED5-4499-A64A-7BD0C290DEF1}"/>
              </a:ext>
            </a:extLst>
          </p:cNvPr>
          <p:cNvGrpSpPr/>
          <p:nvPr userDrawn="1"/>
        </p:nvGrpSpPr>
        <p:grpSpPr>
          <a:xfrm>
            <a:off x="751005" y="12042233"/>
            <a:ext cx="3877020" cy="943518"/>
            <a:chOff x="436772" y="5661929"/>
            <a:chExt cx="1939015" cy="471759"/>
          </a:xfrm>
          <a:solidFill>
            <a:schemeClr val="tx1"/>
          </a:solidFill>
        </p:grpSpPr>
        <p:grpSp>
          <p:nvGrpSpPr>
            <p:cNvPr id="9" name="Graphic 20">
              <a:extLst>
                <a:ext uri="{FF2B5EF4-FFF2-40B4-BE49-F238E27FC236}">
                  <a16:creationId xmlns:a16="http://schemas.microsoft.com/office/drawing/2014/main" id="{39155E03-38B3-8DA6-48E5-F41B0DFC6FDB}"/>
                </a:ext>
              </a:extLst>
            </p:cNvPr>
            <p:cNvGrpSpPr/>
            <p:nvPr/>
          </p:nvGrpSpPr>
          <p:grpSpPr>
            <a:xfrm>
              <a:off x="436772" y="5661929"/>
              <a:ext cx="415619" cy="465425"/>
              <a:chOff x="436772" y="5661929"/>
              <a:chExt cx="415619" cy="46542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A1A2F92-0D1B-83DE-54B1-8781625E9779}"/>
                  </a:ext>
                </a:extLst>
              </p:cNvPr>
              <p:cNvSpPr/>
              <p:nvPr/>
            </p:nvSpPr>
            <p:spPr>
              <a:xfrm>
                <a:off x="581454" y="6002238"/>
                <a:ext cx="126253" cy="125115"/>
              </a:xfrm>
              <a:custGeom>
                <a:avLst/>
                <a:gdLst>
                  <a:gd name="connsiteX0" fmla="*/ 126253 w 126253"/>
                  <a:gd name="connsiteY0" fmla="*/ 62558 h 125115"/>
                  <a:gd name="connsiteX1" fmla="*/ 63127 w 126253"/>
                  <a:gd name="connsiteY1" fmla="*/ 125116 h 125115"/>
                  <a:gd name="connsiteX2" fmla="*/ 0 w 126253"/>
                  <a:gd name="connsiteY2" fmla="*/ 62558 h 125115"/>
                  <a:gd name="connsiteX3" fmla="*/ 63127 w 126253"/>
                  <a:gd name="connsiteY3" fmla="*/ 0 h 125115"/>
                  <a:gd name="connsiteX4" fmla="*/ 126253 w 126253"/>
                  <a:gd name="connsiteY4" fmla="*/ 62558 h 12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253" h="125115">
                    <a:moveTo>
                      <a:pt x="126253" y="62558"/>
                    </a:moveTo>
                    <a:cubicBezTo>
                      <a:pt x="126253" y="97108"/>
                      <a:pt x="97990" y="125116"/>
                      <a:pt x="63127" y="125116"/>
                    </a:cubicBezTo>
                    <a:cubicBezTo>
                      <a:pt x="28263" y="125116"/>
                      <a:pt x="0" y="97108"/>
                      <a:pt x="0" y="62558"/>
                    </a:cubicBezTo>
                    <a:cubicBezTo>
                      <a:pt x="0" y="28008"/>
                      <a:pt x="28263" y="0"/>
                      <a:pt x="63127" y="0"/>
                    </a:cubicBezTo>
                    <a:cubicBezTo>
                      <a:pt x="97990" y="0"/>
                      <a:pt x="126253" y="28008"/>
                      <a:pt x="126253" y="62558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12FEC34-56EB-E90C-5830-0DC6FA29ADF3}"/>
                  </a:ext>
                </a:extLst>
              </p:cNvPr>
              <p:cNvSpPr/>
              <p:nvPr/>
            </p:nvSpPr>
            <p:spPr>
              <a:xfrm>
                <a:off x="436772" y="5849577"/>
                <a:ext cx="126617" cy="125477"/>
              </a:xfrm>
              <a:custGeom>
                <a:avLst/>
                <a:gdLst>
                  <a:gd name="connsiteX0" fmla="*/ 126618 w 126617"/>
                  <a:gd name="connsiteY0" fmla="*/ 62739 h 125477"/>
                  <a:gd name="connsiteX1" fmla="*/ 63309 w 126617"/>
                  <a:gd name="connsiteY1" fmla="*/ 125477 h 125477"/>
                  <a:gd name="connsiteX2" fmla="*/ 0 w 126617"/>
                  <a:gd name="connsiteY2" fmla="*/ 62739 h 125477"/>
                  <a:gd name="connsiteX3" fmla="*/ 63309 w 126617"/>
                  <a:gd name="connsiteY3" fmla="*/ 0 h 125477"/>
                  <a:gd name="connsiteX4" fmla="*/ 126618 w 126617"/>
                  <a:gd name="connsiteY4" fmla="*/ 62739 h 12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17" h="125477">
                    <a:moveTo>
                      <a:pt x="126618" y="62739"/>
                    </a:moveTo>
                    <a:cubicBezTo>
                      <a:pt x="126618" y="97388"/>
                      <a:pt x="98273" y="125477"/>
                      <a:pt x="63309" y="125477"/>
                    </a:cubicBezTo>
                    <a:cubicBezTo>
                      <a:pt x="28344" y="125477"/>
                      <a:pt x="0" y="97388"/>
                      <a:pt x="0" y="62739"/>
                    </a:cubicBezTo>
                    <a:cubicBezTo>
                      <a:pt x="0" y="28089"/>
                      <a:pt x="28344" y="0"/>
                      <a:pt x="63309" y="0"/>
                    </a:cubicBezTo>
                    <a:cubicBezTo>
                      <a:pt x="98273" y="0"/>
                      <a:pt x="126618" y="28089"/>
                      <a:pt x="126618" y="6273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6310B96-9EEE-B6DE-4010-56FDA12F1B4B}"/>
                  </a:ext>
                </a:extLst>
              </p:cNvPr>
              <p:cNvSpPr/>
              <p:nvPr/>
            </p:nvSpPr>
            <p:spPr>
              <a:xfrm>
                <a:off x="725772" y="5661929"/>
                <a:ext cx="126618" cy="312698"/>
              </a:xfrm>
              <a:custGeom>
                <a:avLst/>
                <a:gdLst>
                  <a:gd name="connsiteX0" fmla="*/ 104817 w 126618"/>
                  <a:gd name="connsiteY0" fmla="*/ 202932 h 312698"/>
                  <a:gd name="connsiteX1" fmla="*/ 76174 w 126618"/>
                  <a:gd name="connsiteY1" fmla="*/ 157464 h 312698"/>
                  <a:gd name="connsiteX2" fmla="*/ 104699 w 126618"/>
                  <a:gd name="connsiteY2" fmla="*/ 109863 h 312698"/>
                  <a:gd name="connsiteX3" fmla="*/ 126618 w 126618"/>
                  <a:gd name="connsiteY3" fmla="*/ 62739 h 312698"/>
                  <a:gd name="connsiteX4" fmla="*/ 63310 w 126618"/>
                  <a:gd name="connsiteY4" fmla="*/ 0 h 312698"/>
                  <a:gd name="connsiteX5" fmla="*/ 0 w 126618"/>
                  <a:gd name="connsiteY5" fmla="*/ 62739 h 312698"/>
                  <a:gd name="connsiteX6" fmla="*/ 21751 w 126618"/>
                  <a:gd name="connsiteY6" fmla="*/ 109724 h 312698"/>
                  <a:gd name="connsiteX7" fmla="*/ 50653 w 126618"/>
                  <a:gd name="connsiteY7" fmla="*/ 157464 h 312698"/>
                  <a:gd name="connsiteX8" fmla="*/ 21556 w 126618"/>
                  <a:gd name="connsiteY8" fmla="*/ 203133 h 312698"/>
                  <a:gd name="connsiteX9" fmla="*/ 0 w 126618"/>
                  <a:gd name="connsiteY9" fmla="*/ 249960 h 312698"/>
                  <a:gd name="connsiteX10" fmla="*/ 63310 w 126618"/>
                  <a:gd name="connsiteY10" fmla="*/ 312699 h 312698"/>
                  <a:gd name="connsiteX11" fmla="*/ 126618 w 126618"/>
                  <a:gd name="connsiteY11" fmla="*/ 249960 h 312698"/>
                  <a:gd name="connsiteX12" fmla="*/ 104817 w 126618"/>
                  <a:gd name="connsiteY12" fmla="*/ 202932 h 31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618" h="312698">
                    <a:moveTo>
                      <a:pt x="104817" y="202932"/>
                    </a:moveTo>
                    <a:cubicBezTo>
                      <a:pt x="92033" y="190263"/>
                      <a:pt x="76174" y="175352"/>
                      <a:pt x="76174" y="157464"/>
                    </a:cubicBezTo>
                    <a:cubicBezTo>
                      <a:pt x="76174" y="139576"/>
                      <a:pt x="89668" y="124758"/>
                      <a:pt x="104699" y="109863"/>
                    </a:cubicBezTo>
                    <a:cubicBezTo>
                      <a:pt x="116849" y="97822"/>
                      <a:pt x="126618" y="81624"/>
                      <a:pt x="126618" y="62739"/>
                    </a:cubicBezTo>
                    <a:cubicBezTo>
                      <a:pt x="126618" y="28089"/>
                      <a:pt x="98275" y="0"/>
                      <a:pt x="63310" y="0"/>
                    </a:cubicBezTo>
                    <a:cubicBezTo>
                      <a:pt x="28345" y="0"/>
                      <a:pt x="0" y="28089"/>
                      <a:pt x="0" y="62739"/>
                    </a:cubicBezTo>
                    <a:cubicBezTo>
                      <a:pt x="0" y="81547"/>
                      <a:pt x="9663" y="97746"/>
                      <a:pt x="21751" y="109724"/>
                    </a:cubicBezTo>
                    <a:cubicBezTo>
                      <a:pt x="36944" y="124781"/>
                      <a:pt x="50653" y="139576"/>
                      <a:pt x="50653" y="157464"/>
                    </a:cubicBezTo>
                    <a:cubicBezTo>
                      <a:pt x="50653" y="175352"/>
                      <a:pt x="34516" y="190288"/>
                      <a:pt x="21556" y="203133"/>
                    </a:cubicBezTo>
                    <a:cubicBezTo>
                      <a:pt x="8943" y="215632"/>
                      <a:pt x="0" y="231242"/>
                      <a:pt x="0" y="249960"/>
                    </a:cubicBezTo>
                    <a:cubicBezTo>
                      <a:pt x="0" y="284610"/>
                      <a:pt x="28345" y="312699"/>
                      <a:pt x="63310" y="312699"/>
                    </a:cubicBezTo>
                    <a:cubicBezTo>
                      <a:pt x="98275" y="312699"/>
                      <a:pt x="126618" y="284610"/>
                      <a:pt x="126618" y="249960"/>
                    </a:cubicBezTo>
                    <a:cubicBezTo>
                      <a:pt x="126618" y="231128"/>
                      <a:pt x="117424" y="215425"/>
                      <a:pt x="104817" y="20293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85E9D1-A139-4208-D2ED-A2BA7180BCFA}"/>
                  </a:ext>
                </a:extLst>
              </p:cNvPr>
              <p:cNvSpPr/>
              <p:nvPr/>
            </p:nvSpPr>
            <p:spPr>
              <a:xfrm>
                <a:off x="436772" y="5661929"/>
                <a:ext cx="126907" cy="125764"/>
              </a:xfrm>
              <a:custGeom>
                <a:avLst/>
                <a:gdLst>
                  <a:gd name="connsiteX0" fmla="*/ 126907 w 126907"/>
                  <a:gd name="connsiteY0" fmla="*/ 62882 h 125764"/>
                  <a:gd name="connsiteX1" fmla="*/ 63454 w 126907"/>
                  <a:gd name="connsiteY1" fmla="*/ 125764 h 125764"/>
                  <a:gd name="connsiteX2" fmla="*/ 0 w 126907"/>
                  <a:gd name="connsiteY2" fmla="*/ 62882 h 125764"/>
                  <a:gd name="connsiteX3" fmla="*/ 63454 w 126907"/>
                  <a:gd name="connsiteY3" fmla="*/ 0 h 125764"/>
                  <a:gd name="connsiteX4" fmla="*/ 126907 w 126907"/>
                  <a:gd name="connsiteY4" fmla="*/ 62882 h 12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07" h="125764">
                    <a:moveTo>
                      <a:pt x="126907" y="62882"/>
                    </a:moveTo>
                    <a:cubicBezTo>
                      <a:pt x="126907" y="97611"/>
                      <a:pt x="98498" y="125764"/>
                      <a:pt x="63454" y="125764"/>
                    </a:cubicBezTo>
                    <a:cubicBezTo>
                      <a:pt x="28409" y="125764"/>
                      <a:pt x="0" y="97611"/>
                      <a:pt x="0" y="62882"/>
                    </a:cubicBezTo>
                    <a:cubicBezTo>
                      <a:pt x="0" y="28153"/>
                      <a:pt x="28409" y="0"/>
                      <a:pt x="63454" y="0"/>
                    </a:cubicBezTo>
                    <a:cubicBezTo>
                      <a:pt x="98498" y="0"/>
                      <a:pt x="126907" y="28153"/>
                      <a:pt x="126907" y="6288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  <p:grpSp>
          <p:nvGrpSpPr>
            <p:cNvPr id="10" name="Graphic 20">
              <a:extLst>
                <a:ext uri="{FF2B5EF4-FFF2-40B4-BE49-F238E27FC236}">
                  <a16:creationId xmlns:a16="http://schemas.microsoft.com/office/drawing/2014/main" id="{267910E3-F398-8C28-F0DF-B26891756A6F}"/>
                </a:ext>
              </a:extLst>
            </p:cNvPr>
            <p:cNvGrpSpPr/>
            <p:nvPr/>
          </p:nvGrpSpPr>
          <p:grpSpPr>
            <a:xfrm>
              <a:off x="946325" y="5838237"/>
              <a:ext cx="1429462" cy="295451"/>
              <a:chOff x="946325" y="5838237"/>
              <a:chExt cx="1429462" cy="295451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DA09EBD3-F452-CA7D-0E71-81B30902A939}"/>
                  </a:ext>
                </a:extLst>
              </p:cNvPr>
              <p:cNvSpPr/>
              <p:nvPr/>
            </p:nvSpPr>
            <p:spPr>
              <a:xfrm>
                <a:off x="946325" y="5917913"/>
                <a:ext cx="211563" cy="209440"/>
              </a:xfrm>
              <a:custGeom>
                <a:avLst/>
                <a:gdLst>
                  <a:gd name="connsiteX0" fmla="*/ 67858 w 211563"/>
                  <a:gd name="connsiteY0" fmla="*/ 208173 h 209440"/>
                  <a:gd name="connsiteX1" fmla="*/ 109 w 211563"/>
                  <a:gd name="connsiteY1" fmla="*/ 2533 h 209440"/>
                  <a:gd name="connsiteX2" fmla="*/ 2239 w 211563"/>
                  <a:gd name="connsiteY2" fmla="*/ 0 h 209440"/>
                  <a:gd name="connsiteX3" fmla="*/ 48683 w 211563"/>
                  <a:gd name="connsiteY3" fmla="*/ 0 h 209440"/>
                  <a:gd name="connsiteX4" fmla="*/ 50815 w 211563"/>
                  <a:gd name="connsiteY4" fmla="*/ 1266 h 209440"/>
                  <a:gd name="connsiteX5" fmla="*/ 101946 w 211563"/>
                  <a:gd name="connsiteY5" fmla="*/ 162992 h 209440"/>
                  <a:gd name="connsiteX6" fmla="*/ 111320 w 211563"/>
                  <a:gd name="connsiteY6" fmla="*/ 162992 h 209440"/>
                  <a:gd name="connsiteX7" fmla="*/ 161600 w 211563"/>
                  <a:gd name="connsiteY7" fmla="*/ 1266 h 209440"/>
                  <a:gd name="connsiteX8" fmla="*/ 163730 w 211563"/>
                  <a:gd name="connsiteY8" fmla="*/ 0 h 209440"/>
                  <a:gd name="connsiteX9" fmla="*/ 209748 w 211563"/>
                  <a:gd name="connsiteY9" fmla="*/ 0 h 209440"/>
                  <a:gd name="connsiteX10" fmla="*/ 211453 w 211563"/>
                  <a:gd name="connsiteY10" fmla="*/ 2533 h 209440"/>
                  <a:gd name="connsiteX11" fmla="*/ 144555 w 211563"/>
                  <a:gd name="connsiteY11" fmla="*/ 208173 h 209440"/>
                  <a:gd name="connsiteX12" fmla="*/ 142851 w 211563"/>
                  <a:gd name="connsiteY12" fmla="*/ 209440 h 209440"/>
                  <a:gd name="connsiteX13" fmla="*/ 69562 w 211563"/>
                  <a:gd name="connsiteY13" fmla="*/ 209440 h 209440"/>
                  <a:gd name="connsiteX14" fmla="*/ 67858 w 211563"/>
                  <a:gd name="connsiteY14" fmla="*/ 208173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1563" h="209440">
                    <a:moveTo>
                      <a:pt x="67858" y="208173"/>
                    </a:moveTo>
                    <a:lnTo>
                      <a:pt x="109" y="2533"/>
                    </a:lnTo>
                    <a:cubicBezTo>
                      <a:pt x="-317" y="844"/>
                      <a:pt x="534" y="0"/>
                      <a:pt x="2239" y="0"/>
                    </a:cubicBezTo>
                    <a:lnTo>
                      <a:pt x="48683" y="0"/>
                    </a:lnTo>
                    <a:cubicBezTo>
                      <a:pt x="49536" y="0"/>
                      <a:pt x="50387" y="0"/>
                      <a:pt x="50815" y="1266"/>
                    </a:cubicBezTo>
                    <a:lnTo>
                      <a:pt x="101946" y="162992"/>
                    </a:lnTo>
                    <a:cubicBezTo>
                      <a:pt x="103651" y="168904"/>
                      <a:pt x="109616" y="168904"/>
                      <a:pt x="111320" y="162992"/>
                    </a:cubicBezTo>
                    <a:lnTo>
                      <a:pt x="161600" y="1266"/>
                    </a:lnTo>
                    <a:cubicBezTo>
                      <a:pt x="162026" y="0"/>
                      <a:pt x="162877" y="0"/>
                      <a:pt x="163730" y="0"/>
                    </a:cubicBezTo>
                    <a:lnTo>
                      <a:pt x="209748" y="0"/>
                    </a:lnTo>
                    <a:cubicBezTo>
                      <a:pt x="211028" y="0"/>
                      <a:pt x="211879" y="844"/>
                      <a:pt x="211453" y="2533"/>
                    </a:cubicBezTo>
                    <a:lnTo>
                      <a:pt x="144555" y="208173"/>
                    </a:lnTo>
                    <a:cubicBezTo>
                      <a:pt x="144129" y="209440"/>
                      <a:pt x="143704" y="209440"/>
                      <a:pt x="142851" y="209440"/>
                    </a:cubicBezTo>
                    <a:lnTo>
                      <a:pt x="69562" y="209440"/>
                    </a:lnTo>
                    <a:cubicBezTo>
                      <a:pt x="68709" y="209440"/>
                      <a:pt x="68284" y="209440"/>
                      <a:pt x="67858" y="208173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61C760-59F0-E315-BED8-E2DA71BAD9BA}"/>
                  </a:ext>
                </a:extLst>
              </p:cNvPr>
              <p:cNvSpPr/>
              <p:nvPr/>
            </p:nvSpPr>
            <p:spPr>
              <a:xfrm>
                <a:off x="1157317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2 w 211187"/>
                  <a:gd name="connsiteY5" fmla="*/ 179870 h 222107"/>
                  <a:gd name="connsiteX6" fmla="*/ 158010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2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5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5" y="158854"/>
                      <a:pt x="75055" y="179870"/>
                      <a:pt x="107072" y="179870"/>
                    </a:cubicBezTo>
                    <a:cubicBezTo>
                      <a:pt x="134309" y="179870"/>
                      <a:pt x="149070" y="168125"/>
                      <a:pt x="158010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1" y="42237"/>
                      <a:pt x="105202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D9470D7-2F0C-D4D0-805C-C4FC09C7E6EF}"/>
                  </a:ext>
                </a:extLst>
              </p:cNvPr>
              <p:cNvSpPr/>
              <p:nvPr/>
            </p:nvSpPr>
            <p:spPr>
              <a:xfrm>
                <a:off x="1390765" y="5917913"/>
                <a:ext cx="114566" cy="209440"/>
              </a:xfrm>
              <a:custGeom>
                <a:avLst/>
                <a:gdLst>
                  <a:gd name="connsiteX0" fmla="*/ 112862 w 114566"/>
                  <a:gd name="connsiteY0" fmla="*/ 43072 h 209440"/>
                  <a:gd name="connsiteX1" fmla="*/ 95019 w 114566"/>
                  <a:gd name="connsiteY1" fmla="*/ 43072 h 209440"/>
                  <a:gd name="connsiteX2" fmla="*/ 46443 w 114566"/>
                  <a:gd name="connsiteY2" fmla="*/ 91208 h 209440"/>
                  <a:gd name="connsiteX3" fmla="*/ 46443 w 114566"/>
                  <a:gd name="connsiteY3" fmla="*/ 207751 h 209440"/>
                  <a:gd name="connsiteX4" fmla="*/ 44739 w 114566"/>
                  <a:gd name="connsiteY4" fmla="*/ 209440 h 209440"/>
                  <a:gd name="connsiteX5" fmla="*/ 1704 w 114566"/>
                  <a:gd name="connsiteY5" fmla="*/ 209440 h 209440"/>
                  <a:gd name="connsiteX6" fmla="*/ 0 w 114566"/>
                  <a:gd name="connsiteY6" fmla="*/ 207751 h 209440"/>
                  <a:gd name="connsiteX7" fmla="*/ 0 w 114566"/>
                  <a:gd name="connsiteY7" fmla="*/ 1690 h 209440"/>
                  <a:gd name="connsiteX8" fmla="*/ 1704 w 114566"/>
                  <a:gd name="connsiteY8" fmla="*/ 1 h 209440"/>
                  <a:gd name="connsiteX9" fmla="*/ 41757 w 114566"/>
                  <a:gd name="connsiteY9" fmla="*/ 1 h 209440"/>
                  <a:gd name="connsiteX10" fmla="*/ 43462 w 114566"/>
                  <a:gd name="connsiteY10" fmla="*/ 1690 h 209440"/>
                  <a:gd name="connsiteX11" fmla="*/ 43462 w 114566"/>
                  <a:gd name="connsiteY11" fmla="*/ 23647 h 209440"/>
                  <a:gd name="connsiteX12" fmla="*/ 51131 w 114566"/>
                  <a:gd name="connsiteY12" fmla="*/ 25336 h 209440"/>
                  <a:gd name="connsiteX13" fmla="*/ 99705 w 114566"/>
                  <a:gd name="connsiteY13" fmla="*/ 0 h 209440"/>
                  <a:gd name="connsiteX14" fmla="*/ 112862 w 114566"/>
                  <a:gd name="connsiteY14" fmla="*/ 0 h 209440"/>
                  <a:gd name="connsiteX15" fmla="*/ 114567 w 114566"/>
                  <a:gd name="connsiteY15" fmla="*/ 1689 h 209440"/>
                  <a:gd name="connsiteX16" fmla="*/ 114567 w 114566"/>
                  <a:gd name="connsiteY16" fmla="*/ 41381 h 209440"/>
                  <a:gd name="connsiteX17" fmla="*/ 112862 w 114566"/>
                  <a:gd name="connsiteY17" fmla="*/ 43072 h 20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566" h="209440">
                    <a:moveTo>
                      <a:pt x="112862" y="43072"/>
                    </a:moveTo>
                    <a:lnTo>
                      <a:pt x="95019" y="43072"/>
                    </a:lnTo>
                    <a:cubicBezTo>
                      <a:pt x="67323" y="43072"/>
                      <a:pt x="46443" y="62494"/>
                      <a:pt x="46443" y="91208"/>
                    </a:cubicBezTo>
                    <a:lnTo>
                      <a:pt x="46443" y="207751"/>
                    </a:lnTo>
                    <a:cubicBezTo>
                      <a:pt x="46443" y="208597"/>
                      <a:pt x="45592" y="209440"/>
                      <a:pt x="44739" y="209440"/>
                    </a:cubicBezTo>
                    <a:lnTo>
                      <a:pt x="1704" y="209440"/>
                    </a:lnTo>
                    <a:cubicBezTo>
                      <a:pt x="851" y="209440"/>
                      <a:pt x="0" y="208597"/>
                      <a:pt x="0" y="207751"/>
                    </a:cubicBezTo>
                    <a:lnTo>
                      <a:pt x="0" y="1690"/>
                    </a:lnTo>
                    <a:cubicBezTo>
                      <a:pt x="0" y="844"/>
                      <a:pt x="851" y="1"/>
                      <a:pt x="1704" y="1"/>
                    </a:cubicBezTo>
                    <a:lnTo>
                      <a:pt x="41757" y="1"/>
                    </a:lnTo>
                    <a:cubicBezTo>
                      <a:pt x="42609" y="1"/>
                      <a:pt x="43462" y="844"/>
                      <a:pt x="43462" y="1690"/>
                    </a:cubicBezTo>
                    <a:lnTo>
                      <a:pt x="43462" y="23647"/>
                    </a:lnTo>
                    <a:cubicBezTo>
                      <a:pt x="43462" y="27447"/>
                      <a:pt x="48148" y="29136"/>
                      <a:pt x="51131" y="25336"/>
                    </a:cubicBezTo>
                    <a:cubicBezTo>
                      <a:pt x="63914" y="8444"/>
                      <a:pt x="83088" y="0"/>
                      <a:pt x="99705" y="0"/>
                    </a:cubicBezTo>
                    <a:lnTo>
                      <a:pt x="112862" y="0"/>
                    </a:lnTo>
                    <a:cubicBezTo>
                      <a:pt x="113714" y="0"/>
                      <a:pt x="114567" y="844"/>
                      <a:pt x="114567" y="1689"/>
                    </a:cubicBezTo>
                    <a:lnTo>
                      <a:pt x="114567" y="41381"/>
                    </a:lnTo>
                    <a:cubicBezTo>
                      <a:pt x="114567" y="42226"/>
                      <a:pt x="113714" y="43072"/>
                      <a:pt x="112862" y="43072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AFB8C9-CED4-7731-5B25-51320DC999B2}"/>
                  </a:ext>
                </a:extLst>
              </p:cNvPr>
              <p:cNvSpPr/>
              <p:nvPr/>
            </p:nvSpPr>
            <p:spPr>
              <a:xfrm>
                <a:off x="1519864" y="5838237"/>
                <a:ext cx="57949" cy="289116"/>
              </a:xfrm>
              <a:custGeom>
                <a:avLst/>
                <a:gdLst>
                  <a:gd name="connsiteX0" fmla="*/ 28975 w 57949"/>
                  <a:gd name="connsiteY0" fmla="*/ 0 h 289116"/>
                  <a:gd name="connsiteX1" fmla="*/ 57949 w 57949"/>
                  <a:gd name="connsiteY1" fmla="*/ 27868 h 289116"/>
                  <a:gd name="connsiteX2" fmla="*/ 28975 w 57949"/>
                  <a:gd name="connsiteY2" fmla="*/ 55738 h 289116"/>
                  <a:gd name="connsiteX3" fmla="*/ 0 w 57949"/>
                  <a:gd name="connsiteY3" fmla="*/ 27868 h 289116"/>
                  <a:gd name="connsiteX4" fmla="*/ 28975 w 57949"/>
                  <a:gd name="connsiteY4" fmla="*/ 0 h 289116"/>
                  <a:gd name="connsiteX5" fmla="*/ 5539 w 57949"/>
                  <a:gd name="connsiteY5" fmla="*/ 287427 h 289116"/>
                  <a:gd name="connsiteX6" fmla="*/ 5539 w 57949"/>
                  <a:gd name="connsiteY6" fmla="*/ 81365 h 289116"/>
                  <a:gd name="connsiteX7" fmla="*/ 7243 w 57949"/>
                  <a:gd name="connsiteY7" fmla="*/ 79676 h 289116"/>
                  <a:gd name="connsiteX8" fmla="*/ 49853 w 57949"/>
                  <a:gd name="connsiteY8" fmla="*/ 79676 h 289116"/>
                  <a:gd name="connsiteX9" fmla="*/ 51557 w 57949"/>
                  <a:gd name="connsiteY9" fmla="*/ 81365 h 289116"/>
                  <a:gd name="connsiteX10" fmla="*/ 51557 w 57949"/>
                  <a:gd name="connsiteY10" fmla="*/ 287427 h 289116"/>
                  <a:gd name="connsiteX11" fmla="*/ 49853 w 57949"/>
                  <a:gd name="connsiteY11" fmla="*/ 289116 h 289116"/>
                  <a:gd name="connsiteX12" fmla="*/ 7243 w 57949"/>
                  <a:gd name="connsiteY12" fmla="*/ 289116 h 289116"/>
                  <a:gd name="connsiteX13" fmla="*/ 5539 w 57949"/>
                  <a:gd name="connsiteY13" fmla="*/ 287427 h 2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9" h="289116">
                    <a:moveTo>
                      <a:pt x="28975" y="0"/>
                    </a:moveTo>
                    <a:cubicBezTo>
                      <a:pt x="44314" y="0"/>
                      <a:pt x="57949" y="12667"/>
                      <a:pt x="57949" y="27868"/>
                    </a:cubicBezTo>
                    <a:cubicBezTo>
                      <a:pt x="57949" y="43071"/>
                      <a:pt x="44314" y="55738"/>
                      <a:pt x="28975" y="55738"/>
                    </a:cubicBezTo>
                    <a:cubicBezTo>
                      <a:pt x="13634" y="55738"/>
                      <a:pt x="0" y="43071"/>
                      <a:pt x="0" y="27868"/>
                    </a:cubicBezTo>
                    <a:cubicBezTo>
                      <a:pt x="0" y="12668"/>
                      <a:pt x="13634" y="0"/>
                      <a:pt x="28975" y="0"/>
                    </a:cubicBezTo>
                    <a:close/>
                    <a:moveTo>
                      <a:pt x="5539" y="287427"/>
                    </a:moveTo>
                    <a:lnTo>
                      <a:pt x="5539" y="81365"/>
                    </a:lnTo>
                    <a:cubicBezTo>
                      <a:pt x="5539" y="80520"/>
                      <a:pt x="6390" y="79676"/>
                      <a:pt x="7243" y="79676"/>
                    </a:cubicBezTo>
                    <a:lnTo>
                      <a:pt x="49853" y="79676"/>
                    </a:lnTo>
                    <a:cubicBezTo>
                      <a:pt x="50706" y="79676"/>
                      <a:pt x="51557" y="80520"/>
                      <a:pt x="51557" y="81365"/>
                    </a:cubicBezTo>
                    <a:lnTo>
                      <a:pt x="51557" y="287427"/>
                    </a:lnTo>
                    <a:cubicBezTo>
                      <a:pt x="51557" y="288273"/>
                      <a:pt x="50706" y="289116"/>
                      <a:pt x="49853" y="289116"/>
                    </a:cubicBezTo>
                    <a:lnTo>
                      <a:pt x="7243" y="289116"/>
                    </a:lnTo>
                    <a:cubicBezTo>
                      <a:pt x="6391" y="289116"/>
                      <a:pt x="5539" y="288273"/>
                      <a:pt x="5539" y="287427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3AE2B12-1C35-2CB7-2B6E-4039A47CF704}"/>
                  </a:ext>
                </a:extLst>
              </p:cNvPr>
              <p:cNvSpPr/>
              <p:nvPr/>
            </p:nvSpPr>
            <p:spPr>
              <a:xfrm>
                <a:off x="1591504" y="5839689"/>
                <a:ext cx="124314" cy="287664"/>
              </a:xfrm>
              <a:custGeom>
                <a:avLst/>
                <a:gdLst>
                  <a:gd name="connsiteX0" fmla="*/ 30625 w 124314"/>
                  <a:gd name="connsiteY0" fmla="*/ 285975 h 287664"/>
                  <a:gd name="connsiteX1" fmla="*/ 30625 w 124314"/>
                  <a:gd name="connsiteY1" fmla="*/ 121295 h 287664"/>
                  <a:gd name="connsiteX2" fmla="*/ 1702 w 124314"/>
                  <a:gd name="connsiteY2" fmla="*/ 121295 h 287664"/>
                  <a:gd name="connsiteX3" fmla="*/ 0 w 124314"/>
                  <a:gd name="connsiteY3" fmla="*/ 119606 h 287664"/>
                  <a:gd name="connsiteX4" fmla="*/ 0 w 124314"/>
                  <a:gd name="connsiteY4" fmla="*/ 79914 h 287664"/>
                  <a:gd name="connsiteX5" fmla="*/ 1702 w 124314"/>
                  <a:gd name="connsiteY5" fmla="*/ 78225 h 287664"/>
                  <a:gd name="connsiteX6" fmla="*/ 30625 w 124314"/>
                  <a:gd name="connsiteY6" fmla="*/ 78225 h 287664"/>
                  <a:gd name="connsiteX7" fmla="*/ 30625 w 124314"/>
                  <a:gd name="connsiteY7" fmla="*/ 49404 h 287664"/>
                  <a:gd name="connsiteX8" fmla="*/ 84314 w 124314"/>
                  <a:gd name="connsiteY8" fmla="*/ 0 h 287664"/>
                  <a:gd name="connsiteX9" fmla="*/ 122610 w 124314"/>
                  <a:gd name="connsiteY9" fmla="*/ 0 h 287664"/>
                  <a:gd name="connsiteX10" fmla="*/ 124315 w 124314"/>
                  <a:gd name="connsiteY10" fmla="*/ 1689 h 287664"/>
                  <a:gd name="connsiteX11" fmla="*/ 124315 w 124314"/>
                  <a:gd name="connsiteY11" fmla="*/ 41381 h 287664"/>
                  <a:gd name="connsiteX12" fmla="*/ 122610 w 124314"/>
                  <a:gd name="connsiteY12" fmla="*/ 43070 h 287664"/>
                  <a:gd name="connsiteX13" fmla="*/ 94541 w 124314"/>
                  <a:gd name="connsiteY13" fmla="*/ 43070 h 287664"/>
                  <a:gd name="connsiteX14" fmla="*/ 76219 w 124314"/>
                  <a:gd name="connsiteY14" fmla="*/ 60383 h 287664"/>
                  <a:gd name="connsiteX15" fmla="*/ 76219 w 124314"/>
                  <a:gd name="connsiteY15" fmla="*/ 78224 h 287664"/>
                  <a:gd name="connsiteX16" fmla="*/ 115288 w 124314"/>
                  <a:gd name="connsiteY16" fmla="*/ 78224 h 287664"/>
                  <a:gd name="connsiteX17" fmla="*/ 116992 w 124314"/>
                  <a:gd name="connsiteY17" fmla="*/ 79913 h 287664"/>
                  <a:gd name="connsiteX18" fmla="*/ 116992 w 124314"/>
                  <a:gd name="connsiteY18" fmla="*/ 119606 h 287664"/>
                  <a:gd name="connsiteX19" fmla="*/ 115288 w 124314"/>
                  <a:gd name="connsiteY19" fmla="*/ 121295 h 287664"/>
                  <a:gd name="connsiteX20" fmla="*/ 76219 w 124314"/>
                  <a:gd name="connsiteY20" fmla="*/ 121295 h 287664"/>
                  <a:gd name="connsiteX21" fmla="*/ 76219 w 124314"/>
                  <a:gd name="connsiteY21" fmla="*/ 285975 h 287664"/>
                  <a:gd name="connsiteX22" fmla="*/ 74515 w 124314"/>
                  <a:gd name="connsiteY22" fmla="*/ 287664 h 287664"/>
                  <a:gd name="connsiteX23" fmla="*/ 32330 w 124314"/>
                  <a:gd name="connsiteY23" fmla="*/ 287664 h 287664"/>
                  <a:gd name="connsiteX24" fmla="*/ 30625 w 124314"/>
                  <a:gd name="connsiteY24" fmla="*/ 285975 h 28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4314" h="287664">
                    <a:moveTo>
                      <a:pt x="30625" y="285975"/>
                    </a:moveTo>
                    <a:lnTo>
                      <a:pt x="30625" y="121295"/>
                    </a:lnTo>
                    <a:lnTo>
                      <a:pt x="1702" y="121295"/>
                    </a:lnTo>
                    <a:cubicBezTo>
                      <a:pt x="851" y="121295"/>
                      <a:pt x="0" y="120450"/>
                      <a:pt x="0" y="119606"/>
                    </a:cubicBezTo>
                    <a:lnTo>
                      <a:pt x="0" y="79914"/>
                    </a:lnTo>
                    <a:cubicBezTo>
                      <a:pt x="0" y="79069"/>
                      <a:pt x="851" y="78225"/>
                      <a:pt x="1702" y="78225"/>
                    </a:cubicBezTo>
                    <a:lnTo>
                      <a:pt x="30625" y="78225"/>
                    </a:lnTo>
                    <a:lnTo>
                      <a:pt x="30625" y="49404"/>
                    </a:lnTo>
                    <a:cubicBezTo>
                      <a:pt x="30625" y="15201"/>
                      <a:pt x="50652" y="0"/>
                      <a:pt x="84314" y="0"/>
                    </a:cubicBezTo>
                    <a:lnTo>
                      <a:pt x="122610" y="0"/>
                    </a:lnTo>
                    <a:cubicBezTo>
                      <a:pt x="123464" y="0"/>
                      <a:pt x="124315" y="845"/>
                      <a:pt x="124315" y="1689"/>
                    </a:cubicBezTo>
                    <a:lnTo>
                      <a:pt x="124315" y="41381"/>
                    </a:lnTo>
                    <a:cubicBezTo>
                      <a:pt x="124315" y="42225"/>
                      <a:pt x="123464" y="43070"/>
                      <a:pt x="122610" y="43070"/>
                    </a:cubicBezTo>
                    <a:lnTo>
                      <a:pt x="94541" y="43070"/>
                    </a:lnTo>
                    <a:cubicBezTo>
                      <a:pt x="81331" y="43070"/>
                      <a:pt x="76219" y="48138"/>
                      <a:pt x="76219" y="60383"/>
                    </a:cubicBezTo>
                    <a:lnTo>
                      <a:pt x="76219" y="78224"/>
                    </a:lnTo>
                    <a:lnTo>
                      <a:pt x="115288" y="78224"/>
                    </a:lnTo>
                    <a:cubicBezTo>
                      <a:pt x="116139" y="78224"/>
                      <a:pt x="116992" y="79068"/>
                      <a:pt x="116992" y="79913"/>
                    </a:cubicBezTo>
                    <a:lnTo>
                      <a:pt x="116992" y="119606"/>
                    </a:lnTo>
                    <a:cubicBezTo>
                      <a:pt x="116992" y="120449"/>
                      <a:pt x="116139" y="121295"/>
                      <a:pt x="115288" y="121295"/>
                    </a:cubicBezTo>
                    <a:lnTo>
                      <a:pt x="76219" y="121295"/>
                    </a:lnTo>
                    <a:lnTo>
                      <a:pt x="76219" y="285975"/>
                    </a:lnTo>
                    <a:cubicBezTo>
                      <a:pt x="76219" y="286821"/>
                      <a:pt x="75366" y="287664"/>
                      <a:pt x="74515" y="287664"/>
                    </a:cubicBezTo>
                    <a:lnTo>
                      <a:pt x="32330" y="287664"/>
                    </a:lnTo>
                    <a:cubicBezTo>
                      <a:pt x="31478" y="287664"/>
                      <a:pt x="30625" y="286821"/>
                      <a:pt x="30625" y="285975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53072-F4EE-A28F-F4B3-7D9034CBD01C}"/>
                  </a:ext>
                </a:extLst>
              </p:cNvPr>
              <p:cNvSpPr/>
              <p:nvPr/>
            </p:nvSpPr>
            <p:spPr>
              <a:xfrm>
                <a:off x="1712305" y="5911579"/>
                <a:ext cx="218161" cy="222109"/>
              </a:xfrm>
              <a:custGeom>
                <a:avLst/>
                <a:gdLst>
                  <a:gd name="connsiteX0" fmla="*/ 0 w 218161"/>
                  <a:gd name="connsiteY0" fmla="*/ 111477 h 222109"/>
                  <a:gd name="connsiteX1" fmla="*/ 108655 w 218161"/>
                  <a:gd name="connsiteY1" fmla="*/ 0 h 222109"/>
                  <a:gd name="connsiteX2" fmla="*/ 218162 w 218161"/>
                  <a:gd name="connsiteY2" fmla="*/ 111477 h 222109"/>
                  <a:gd name="connsiteX3" fmla="*/ 108655 w 218161"/>
                  <a:gd name="connsiteY3" fmla="*/ 222110 h 222109"/>
                  <a:gd name="connsiteX4" fmla="*/ 0 w 218161"/>
                  <a:gd name="connsiteY4" fmla="*/ 111477 h 222109"/>
                  <a:gd name="connsiteX5" fmla="*/ 108655 w 218161"/>
                  <a:gd name="connsiteY5" fmla="*/ 178616 h 222109"/>
                  <a:gd name="connsiteX6" fmla="*/ 172144 w 218161"/>
                  <a:gd name="connsiteY6" fmla="*/ 111477 h 222109"/>
                  <a:gd name="connsiteX7" fmla="*/ 108655 w 218161"/>
                  <a:gd name="connsiteY7" fmla="*/ 43492 h 222109"/>
                  <a:gd name="connsiteX8" fmla="*/ 46445 w 218161"/>
                  <a:gd name="connsiteY8" fmla="*/ 111477 h 222109"/>
                  <a:gd name="connsiteX9" fmla="*/ 108655 w 218161"/>
                  <a:gd name="connsiteY9" fmla="*/ 178616 h 22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161" h="222109">
                    <a:moveTo>
                      <a:pt x="0" y="111477"/>
                    </a:moveTo>
                    <a:cubicBezTo>
                      <a:pt x="0" y="44760"/>
                      <a:pt x="45592" y="0"/>
                      <a:pt x="108655" y="0"/>
                    </a:cubicBezTo>
                    <a:cubicBezTo>
                      <a:pt x="172570" y="0"/>
                      <a:pt x="218162" y="45181"/>
                      <a:pt x="218162" y="111477"/>
                    </a:cubicBezTo>
                    <a:cubicBezTo>
                      <a:pt x="218162" y="176927"/>
                      <a:pt x="172570" y="222110"/>
                      <a:pt x="108655" y="222110"/>
                    </a:cubicBezTo>
                    <a:cubicBezTo>
                      <a:pt x="45592" y="222110"/>
                      <a:pt x="0" y="176926"/>
                      <a:pt x="0" y="111477"/>
                    </a:cubicBezTo>
                    <a:close/>
                    <a:moveTo>
                      <a:pt x="108655" y="178616"/>
                    </a:moveTo>
                    <a:cubicBezTo>
                      <a:pt x="145725" y="178616"/>
                      <a:pt x="172144" y="152859"/>
                      <a:pt x="172144" y="111477"/>
                    </a:cubicBezTo>
                    <a:cubicBezTo>
                      <a:pt x="172144" y="69251"/>
                      <a:pt x="146153" y="43492"/>
                      <a:pt x="108655" y="43492"/>
                    </a:cubicBezTo>
                    <a:cubicBezTo>
                      <a:pt x="72011" y="43492"/>
                      <a:pt x="46445" y="69673"/>
                      <a:pt x="46445" y="111477"/>
                    </a:cubicBezTo>
                    <a:cubicBezTo>
                      <a:pt x="46445" y="152436"/>
                      <a:pt x="72436" y="178616"/>
                      <a:pt x="108655" y="178616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FF92515-0B60-C8A0-6047-EF5EE8F0D129}"/>
                  </a:ext>
                </a:extLst>
              </p:cNvPr>
              <p:cNvSpPr/>
              <p:nvPr/>
            </p:nvSpPr>
            <p:spPr>
              <a:xfrm>
                <a:off x="1952727" y="5912846"/>
                <a:ext cx="189611" cy="214508"/>
              </a:xfrm>
              <a:custGeom>
                <a:avLst/>
                <a:gdLst>
                  <a:gd name="connsiteX0" fmla="*/ 0 w 189611"/>
                  <a:gd name="connsiteY0" fmla="*/ 212819 h 214508"/>
                  <a:gd name="connsiteX1" fmla="*/ 0 w 189611"/>
                  <a:gd name="connsiteY1" fmla="*/ 6757 h 214508"/>
                  <a:gd name="connsiteX2" fmla="*/ 1704 w 189611"/>
                  <a:gd name="connsiteY2" fmla="*/ 5068 h 214508"/>
                  <a:gd name="connsiteX3" fmla="*/ 41757 w 189611"/>
                  <a:gd name="connsiteY3" fmla="*/ 5068 h 214508"/>
                  <a:gd name="connsiteX4" fmla="*/ 43462 w 189611"/>
                  <a:gd name="connsiteY4" fmla="*/ 6757 h 214508"/>
                  <a:gd name="connsiteX5" fmla="*/ 43462 w 189611"/>
                  <a:gd name="connsiteY5" fmla="*/ 24492 h 214508"/>
                  <a:gd name="connsiteX6" fmla="*/ 51556 w 189611"/>
                  <a:gd name="connsiteY6" fmla="*/ 26179 h 214508"/>
                  <a:gd name="connsiteX7" fmla="*/ 109080 w 189611"/>
                  <a:gd name="connsiteY7" fmla="*/ 0 h 214508"/>
                  <a:gd name="connsiteX8" fmla="*/ 189612 w 189611"/>
                  <a:gd name="connsiteY8" fmla="*/ 79806 h 214508"/>
                  <a:gd name="connsiteX9" fmla="*/ 189612 w 189611"/>
                  <a:gd name="connsiteY9" fmla="*/ 212819 h 214508"/>
                  <a:gd name="connsiteX10" fmla="*/ 187907 w 189611"/>
                  <a:gd name="connsiteY10" fmla="*/ 214508 h 214508"/>
                  <a:gd name="connsiteX11" fmla="*/ 144871 w 189611"/>
                  <a:gd name="connsiteY11" fmla="*/ 214508 h 214508"/>
                  <a:gd name="connsiteX12" fmla="*/ 143167 w 189611"/>
                  <a:gd name="connsiteY12" fmla="*/ 212819 h 214508"/>
                  <a:gd name="connsiteX13" fmla="*/ 143167 w 189611"/>
                  <a:gd name="connsiteY13" fmla="*/ 90786 h 214508"/>
                  <a:gd name="connsiteX14" fmla="*/ 96297 w 189611"/>
                  <a:gd name="connsiteY14" fmla="*/ 43493 h 214508"/>
                  <a:gd name="connsiteX15" fmla="*/ 46443 w 189611"/>
                  <a:gd name="connsiteY15" fmla="*/ 92053 h 214508"/>
                  <a:gd name="connsiteX16" fmla="*/ 46443 w 189611"/>
                  <a:gd name="connsiteY16" fmla="*/ 212819 h 214508"/>
                  <a:gd name="connsiteX17" fmla="*/ 44738 w 189611"/>
                  <a:gd name="connsiteY17" fmla="*/ 214508 h 214508"/>
                  <a:gd name="connsiteX18" fmla="*/ 1704 w 189611"/>
                  <a:gd name="connsiteY18" fmla="*/ 214508 h 214508"/>
                  <a:gd name="connsiteX19" fmla="*/ 0 w 189611"/>
                  <a:gd name="connsiteY19" fmla="*/ 212819 h 21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9611" h="214508">
                    <a:moveTo>
                      <a:pt x="0" y="212819"/>
                    </a:moveTo>
                    <a:lnTo>
                      <a:pt x="0" y="6757"/>
                    </a:lnTo>
                    <a:cubicBezTo>
                      <a:pt x="0" y="5911"/>
                      <a:pt x="851" y="5068"/>
                      <a:pt x="1704" y="5068"/>
                    </a:cubicBezTo>
                    <a:lnTo>
                      <a:pt x="41757" y="5068"/>
                    </a:lnTo>
                    <a:cubicBezTo>
                      <a:pt x="42609" y="5068"/>
                      <a:pt x="43462" y="5911"/>
                      <a:pt x="43462" y="6757"/>
                    </a:cubicBezTo>
                    <a:lnTo>
                      <a:pt x="43462" y="24492"/>
                    </a:lnTo>
                    <a:cubicBezTo>
                      <a:pt x="43462" y="28292"/>
                      <a:pt x="48574" y="29981"/>
                      <a:pt x="51556" y="26179"/>
                    </a:cubicBezTo>
                    <a:cubicBezTo>
                      <a:pt x="63061" y="10978"/>
                      <a:pt x="80531" y="0"/>
                      <a:pt x="109080" y="0"/>
                    </a:cubicBezTo>
                    <a:cubicBezTo>
                      <a:pt x="157228" y="0"/>
                      <a:pt x="189612" y="31670"/>
                      <a:pt x="189612" y="79806"/>
                    </a:cubicBezTo>
                    <a:lnTo>
                      <a:pt x="189612" y="212819"/>
                    </a:lnTo>
                    <a:cubicBezTo>
                      <a:pt x="189612" y="213664"/>
                      <a:pt x="188759" y="214508"/>
                      <a:pt x="187907" y="214508"/>
                    </a:cubicBezTo>
                    <a:lnTo>
                      <a:pt x="144871" y="214508"/>
                    </a:lnTo>
                    <a:cubicBezTo>
                      <a:pt x="144020" y="214508"/>
                      <a:pt x="143167" y="213664"/>
                      <a:pt x="143167" y="212819"/>
                    </a:cubicBezTo>
                    <a:lnTo>
                      <a:pt x="143167" y="90786"/>
                    </a:lnTo>
                    <a:cubicBezTo>
                      <a:pt x="143167" y="61228"/>
                      <a:pt x="123993" y="43493"/>
                      <a:pt x="96297" y="43493"/>
                    </a:cubicBezTo>
                    <a:cubicBezTo>
                      <a:pt x="67323" y="43493"/>
                      <a:pt x="46443" y="63339"/>
                      <a:pt x="46443" y="92053"/>
                    </a:cubicBezTo>
                    <a:lnTo>
                      <a:pt x="46443" y="212819"/>
                    </a:lnTo>
                    <a:cubicBezTo>
                      <a:pt x="46443" y="213665"/>
                      <a:pt x="45591" y="214508"/>
                      <a:pt x="44738" y="214508"/>
                    </a:cubicBezTo>
                    <a:lnTo>
                      <a:pt x="1704" y="214508"/>
                    </a:lnTo>
                    <a:cubicBezTo>
                      <a:pt x="851" y="214508"/>
                      <a:pt x="0" y="213664"/>
                      <a:pt x="0" y="212819"/>
                    </a:cubicBez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A67311D-185D-48B8-00E5-EA9B548E61F1}"/>
                  </a:ext>
                </a:extLst>
              </p:cNvPr>
              <p:cNvSpPr/>
              <p:nvPr/>
            </p:nvSpPr>
            <p:spPr>
              <a:xfrm>
                <a:off x="2164600" y="5911579"/>
                <a:ext cx="211187" cy="222107"/>
              </a:xfrm>
              <a:custGeom>
                <a:avLst/>
                <a:gdLst>
                  <a:gd name="connsiteX0" fmla="*/ 0 w 211187"/>
                  <a:gd name="connsiteY0" fmla="*/ 111878 h 222107"/>
                  <a:gd name="connsiteX1" fmla="*/ 106033 w 211187"/>
                  <a:gd name="connsiteY1" fmla="*/ 0 h 222107"/>
                  <a:gd name="connsiteX2" fmla="*/ 210820 w 211187"/>
                  <a:gd name="connsiteY2" fmla="*/ 119913 h 222107"/>
                  <a:gd name="connsiteX3" fmla="*/ 207285 w 211187"/>
                  <a:gd name="connsiteY3" fmla="*/ 123828 h 222107"/>
                  <a:gd name="connsiteX4" fmla="*/ 46987 w 211187"/>
                  <a:gd name="connsiteY4" fmla="*/ 123828 h 222107"/>
                  <a:gd name="connsiteX5" fmla="*/ 107073 w 211187"/>
                  <a:gd name="connsiteY5" fmla="*/ 179870 h 222107"/>
                  <a:gd name="connsiteX6" fmla="*/ 158011 w 211187"/>
                  <a:gd name="connsiteY6" fmla="*/ 151231 h 222107"/>
                  <a:gd name="connsiteX7" fmla="*/ 161129 w 211187"/>
                  <a:gd name="connsiteY7" fmla="*/ 149377 h 222107"/>
                  <a:gd name="connsiteX8" fmla="*/ 204582 w 211187"/>
                  <a:gd name="connsiteY8" fmla="*/ 149377 h 222107"/>
                  <a:gd name="connsiteX9" fmla="*/ 206246 w 211187"/>
                  <a:gd name="connsiteY9" fmla="*/ 151231 h 222107"/>
                  <a:gd name="connsiteX10" fmla="*/ 171733 w 211187"/>
                  <a:gd name="connsiteY10" fmla="*/ 202122 h 222107"/>
                  <a:gd name="connsiteX11" fmla="*/ 107073 w 211187"/>
                  <a:gd name="connsiteY11" fmla="*/ 222107 h 222107"/>
                  <a:gd name="connsiteX12" fmla="*/ 0 w 211187"/>
                  <a:gd name="connsiteY12" fmla="*/ 111878 h 222107"/>
                  <a:gd name="connsiteX13" fmla="*/ 164040 w 211187"/>
                  <a:gd name="connsiteY13" fmla="*/ 86123 h 222107"/>
                  <a:gd name="connsiteX14" fmla="*/ 105201 w 211187"/>
                  <a:gd name="connsiteY14" fmla="*/ 42237 h 222107"/>
                  <a:gd name="connsiteX15" fmla="*/ 48651 w 211187"/>
                  <a:gd name="connsiteY15" fmla="*/ 86123 h 222107"/>
                  <a:gd name="connsiteX16" fmla="*/ 164040 w 211187"/>
                  <a:gd name="connsiteY16" fmla="*/ 86123 h 22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1187" h="222107">
                    <a:moveTo>
                      <a:pt x="0" y="111878"/>
                    </a:moveTo>
                    <a:cubicBezTo>
                      <a:pt x="0" y="50272"/>
                      <a:pt x="39711" y="0"/>
                      <a:pt x="106033" y="0"/>
                    </a:cubicBezTo>
                    <a:cubicBezTo>
                      <a:pt x="180673" y="0"/>
                      <a:pt x="215186" y="59132"/>
                      <a:pt x="210820" y="119913"/>
                    </a:cubicBezTo>
                    <a:cubicBezTo>
                      <a:pt x="210611" y="122797"/>
                      <a:pt x="209571" y="123828"/>
                      <a:pt x="207285" y="123828"/>
                    </a:cubicBezTo>
                    <a:lnTo>
                      <a:pt x="46987" y="123828"/>
                    </a:lnTo>
                    <a:cubicBezTo>
                      <a:pt x="51146" y="158854"/>
                      <a:pt x="75055" y="179870"/>
                      <a:pt x="107073" y="179870"/>
                    </a:cubicBezTo>
                    <a:cubicBezTo>
                      <a:pt x="134309" y="179870"/>
                      <a:pt x="149071" y="168125"/>
                      <a:pt x="158011" y="151231"/>
                    </a:cubicBezTo>
                    <a:cubicBezTo>
                      <a:pt x="158842" y="149994"/>
                      <a:pt x="159674" y="149377"/>
                      <a:pt x="161129" y="149377"/>
                    </a:cubicBezTo>
                    <a:lnTo>
                      <a:pt x="204582" y="149377"/>
                    </a:lnTo>
                    <a:cubicBezTo>
                      <a:pt x="205414" y="149377"/>
                      <a:pt x="206246" y="149994"/>
                      <a:pt x="206246" y="151231"/>
                    </a:cubicBezTo>
                    <a:cubicBezTo>
                      <a:pt x="206246" y="156588"/>
                      <a:pt x="195643" y="185433"/>
                      <a:pt x="171733" y="202122"/>
                    </a:cubicBezTo>
                    <a:cubicBezTo>
                      <a:pt x="154269" y="215308"/>
                      <a:pt x="132438" y="222107"/>
                      <a:pt x="107073" y="222107"/>
                    </a:cubicBezTo>
                    <a:cubicBezTo>
                      <a:pt x="43869" y="222107"/>
                      <a:pt x="0" y="176572"/>
                      <a:pt x="0" y="111878"/>
                    </a:cubicBezTo>
                    <a:close/>
                    <a:moveTo>
                      <a:pt x="164040" y="86123"/>
                    </a:moveTo>
                    <a:cubicBezTo>
                      <a:pt x="156347" y="56659"/>
                      <a:pt x="135140" y="42237"/>
                      <a:pt x="105201" y="42237"/>
                    </a:cubicBezTo>
                    <a:cubicBezTo>
                      <a:pt x="76718" y="42237"/>
                      <a:pt x="56343" y="58719"/>
                      <a:pt x="48651" y="86123"/>
                    </a:cubicBezTo>
                    <a:lnTo>
                      <a:pt x="164040" y="86123"/>
                    </a:lnTo>
                    <a:close/>
                  </a:path>
                </a:pathLst>
              </a:custGeom>
              <a:grpFill/>
              <a:ln w="64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599"/>
              </a:p>
            </p:txBody>
          </p:sp>
        </p:grpSp>
      </p:grp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13B2414-1450-33F1-A830-C102A962E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407" y="3376802"/>
            <a:ext cx="9711766" cy="2584856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400"/>
              </a:spcAft>
              <a:buNone/>
              <a:tabLst/>
              <a:defRPr sz="15996" b="0" i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buNone/>
              <a:tabLst/>
              <a:defRPr sz="31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tabLst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8B98515-DB8E-9744-6566-4E6BBB6C89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07" y="6328802"/>
            <a:ext cx="9711766" cy="1650656"/>
          </a:xfrm>
        </p:spPr>
        <p:txBody>
          <a:bodyPr/>
          <a:lstStyle>
            <a:lvl1pPr marL="0" indent="0">
              <a:lnSpc>
                <a:spcPct val="105000"/>
              </a:lnSpc>
              <a:spcBef>
                <a:spcPts val="800"/>
              </a:spcBef>
              <a:buNone/>
              <a:defRPr sz="31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AAEE7A-7DA3-26FE-518F-002E377E40BF}"/>
              </a:ext>
            </a:extLst>
          </p:cNvPr>
          <p:cNvGrpSpPr/>
          <p:nvPr userDrawn="1"/>
        </p:nvGrpSpPr>
        <p:grpSpPr>
          <a:xfrm>
            <a:off x="742752" y="758497"/>
            <a:ext cx="22845363" cy="12235646"/>
            <a:chOff x="371472" y="379248"/>
            <a:chExt cx="11425657" cy="6117823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3D357E5-28F9-AB0C-6D5A-290D3B664B12}"/>
                </a:ext>
              </a:extLst>
            </p:cNvPr>
            <p:cNvSpPr/>
            <p:nvPr/>
          </p:nvSpPr>
          <p:spPr>
            <a:xfrm>
              <a:off x="9068096" y="415432"/>
              <a:ext cx="8577" cy="8581"/>
            </a:xfrm>
            <a:custGeom>
              <a:avLst/>
              <a:gdLst>
                <a:gd name="connsiteX0" fmla="*/ 0 w 8577"/>
                <a:gd name="connsiteY0" fmla="*/ 4291 h 8581"/>
                <a:gd name="connsiteX1" fmla="*/ 4289 w 8577"/>
                <a:gd name="connsiteY1" fmla="*/ 8581 h 8581"/>
                <a:gd name="connsiteX2" fmla="*/ 8577 w 8577"/>
                <a:gd name="connsiteY2" fmla="*/ 4291 h 8581"/>
                <a:gd name="connsiteX3" fmla="*/ 4289 w 8577"/>
                <a:gd name="connsiteY3" fmla="*/ 0 h 8581"/>
                <a:gd name="connsiteX4" fmla="*/ 0 w 8577"/>
                <a:gd name="connsiteY4" fmla="*/ 4291 h 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" h="8581">
                  <a:moveTo>
                    <a:pt x="0" y="4291"/>
                  </a:moveTo>
                  <a:cubicBezTo>
                    <a:pt x="0" y="6579"/>
                    <a:pt x="1859" y="8581"/>
                    <a:pt x="4289" y="8581"/>
                  </a:cubicBezTo>
                  <a:cubicBezTo>
                    <a:pt x="6720" y="8581"/>
                    <a:pt x="8577" y="6722"/>
                    <a:pt x="8577" y="4291"/>
                  </a:cubicBezTo>
                  <a:cubicBezTo>
                    <a:pt x="8577" y="1859"/>
                    <a:pt x="6720" y="0"/>
                    <a:pt x="4289" y="0"/>
                  </a:cubicBezTo>
                  <a:cubicBezTo>
                    <a:pt x="1859" y="0"/>
                    <a:pt x="0" y="1859"/>
                    <a:pt x="0" y="429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EB430A1-2037-CDCC-B092-A0F54A5F6A2D}"/>
                </a:ext>
              </a:extLst>
            </p:cNvPr>
            <p:cNvSpPr/>
            <p:nvPr/>
          </p:nvSpPr>
          <p:spPr>
            <a:xfrm>
              <a:off x="9066809" y="872249"/>
              <a:ext cx="11151" cy="11155"/>
            </a:xfrm>
            <a:custGeom>
              <a:avLst/>
              <a:gdLst>
                <a:gd name="connsiteX0" fmla="*/ 0 w 11151"/>
                <a:gd name="connsiteY0" fmla="*/ 5578 h 11155"/>
                <a:gd name="connsiteX1" fmla="*/ 5576 w 11151"/>
                <a:gd name="connsiteY1" fmla="*/ 11156 h 11155"/>
                <a:gd name="connsiteX2" fmla="*/ 11152 w 11151"/>
                <a:gd name="connsiteY2" fmla="*/ 5578 h 11155"/>
                <a:gd name="connsiteX3" fmla="*/ 5576 w 11151"/>
                <a:gd name="connsiteY3" fmla="*/ 0 h 11155"/>
                <a:gd name="connsiteX4" fmla="*/ 0 w 11151"/>
                <a:gd name="connsiteY4" fmla="*/ 5578 h 1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1" h="11155">
                  <a:moveTo>
                    <a:pt x="0" y="5578"/>
                  </a:moveTo>
                  <a:cubicBezTo>
                    <a:pt x="0" y="8724"/>
                    <a:pt x="2574" y="11156"/>
                    <a:pt x="5576" y="11156"/>
                  </a:cubicBezTo>
                  <a:cubicBezTo>
                    <a:pt x="8578" y="11156"/>
                    <a:pt x="11152" y="8581"/>
                    <a:pt x="11152" y="5578"/>
                  </a:cubicBezTo>
                  <a:cubicBezTo>
                    <a:pt x="11152" y="2574"/>
                    <a:pt x="8578" y="0"/>
                    <a:pt x="5576" y="0"/>
                  </a:cubicBezTo>
                  <a:cubicBezTo>
                    <a:pt x="2574" y="0"/>
                    <a:pt x="0" y="2574"/>
                    <a:pt x="0" y="557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9570927-1298-0108-5638-F14719281451}"/>
                </a:ext>
              </a:extLst>
            </p:cNvPr>
            <p:cNvSpPr/>
            <p:nvPr/>
          </p:nvSpPr>
          <p:spPr>
            <a:xfrm>
              <a:off x="9065379" y="1339220"/>
              <a:ext cx="14010" cy="14016"/>
            </a:xfrm>
            <a:custGeom>
              <a:avLst/>
              <a:gdLst>
                <a:gd name="connsiteX0" fmla="*/ 0 w 14010"/>
                <a:gd name="connsiteY0" fmla="*/ 7008 h 14016"/>
                <a:gd name="connsiteX1" fmla="*/ 7005 w 14010"/>
                <a:gd name="connsiteY1" fmla="*/ 14016 h 14016"/>
                <a:gd name="connsiteX2" fmla="*/ 14010 w 14010"/>
                <a:gd name="connsiteY2" fmla="*/ 7008 h 14016"/>
                <a:gd name="connsiteX3" fmla="*/ 7005 w 14010"/>
                <a:gd name="connsiteY3" fmla="*/ 0 h 14016"/>
                <a:gd name="connsiteX4" fmla="*/ 0 w 14010"/>
                <a:gd name="connsiteY4" fmla="*/ 7008 h 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10" h="14016">
                  <a:moveTo>
                    <a:pt x="0" y="7008"/>
                  </a:moveTo>
                  <a:cubicBezTo>
                    <a:pt x="0" y="10870"/>
                    <a:pt x="3146" y="14016"/>
                    <a:pt x="7005" y="14016"/>
                  </a:cubicBezTo>
                  <a:cubicBezTo>
                    <a:pt x="10865" y="14016"/>
                    <a:pt x="14010" y="10870"/>
                    <a:pt x="14010" y="7008"/>
                  </a:cubicBezTo>
                  <a:cubicBezTo>
                    <a:pt x="14010" y="3146"/>
                    <a:pt x="10865" y="0"/>
                    <a:pt x="7005" y="0"/>
                  </a:cubicBezTo>
                  <a:cubicBezTo>
                    <a:pt x="3146" y="0"/>
                    <a:pt x="0" y="3146"/>
                    <a:pt x="0" y="700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DFB32F-2CAD-5703-F170-5F80600358C2}"/>
                </a:ext>
              </a:extLst>
            </p:cNvPr>
            <p:cNvSpPr/>
            <p:nvPr/>
          </p:nvSpPr>
          <p:spPr>
            <a:xfrm>
              <a:off x="9063950" y="1872268"/>
              <a:ext cx="16869" cy="16876"/>
            </a:xfrm>
            <a:custGeom>
              <a:avLst/>
              <a:gdLst>
                <a:gd name="connsiteX0" fmla="*/ 0 w 16869"/>
                <a:gd name="connsiteY0" fmla="*/ 8438 h 16876"/>
                <a:gd name="connsiteX1" fmla="*/ 8434 w 16869"/>
                <a:gd name="connsiteY1" fmla="*/ 16877 h 16876"/>
                <a:gd name="connsiteX2" fmla="*/ 16870 w 16869"/>
                <a:gd name="connsiteY2" fmla="*/ 8438 h 16876"/>
                <a:gd name="connsiteX3" fmla="*/ 8434 w 16869"/>
                <a:gd name="connsiteY3" fmla="*/ 0 h 16876"/>
                <a:gd name="connsiteX4" fmla="*/ 0 w 16869"/>
                <a:gd name="connsiteY4" fmla="*/ 8438 h 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69" h="16876">
                  <a:moveTo>
                    <a:pt x="0" y="8438"/>
                  </a:moveTo>
                  <a:cubicBezTo>
                    <a:pt x="0" y="13158"/>
                    <a:pt x="3717" y="16877"/>
                    <a:pt x="8434" y="16877"/>
                  </a:cubicBezTo>
                  <a:cubicBezTo>
                    <a:pt x="13152" y="16877"/>
                    <a:pt x="16870" y="13158"/>
                    <a:pt x="16870" y="8438"/>
                  </a:cubicBezTo>
                  <a:cubicBezTo>
                    <a:pt x="16870" y="3719"/>
                    <a:pt x="13152" y="0"/>
                    <a:pt x="8434" y="0"/>
                  </a:cubicBezTo>
                  <a:cubicBezTo>
                    <a:pt x="3717" y="0"/>
                    <a:pt x="0" y="3719"/>
                    <a:pt x="0" y="843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5DD7184-64FA-13FC-72A2-DC48ABA2670F}"/>
                </a:ext>
              </a:extLst>
            </p:cNvPr>
            <p:cNvSpPr/>
            <p:nvPr/>
          </p:nvSpPr>
          <p:spPr>
            <a:xfrm>
              <a:off x="9062520" y="2412325"/>
              <a:ext cx="19729" cy="19737"/>
            </a:xfrm>
            <a:custGeom>
              <a:avLst/>
              <a:gdLst>
                <a:gd name="connsiteX0" fmla="*/ 0 w 19729"/>
                <a:gd name="connsiteY0" fmla="*/ 9869 h 19737"/>
                <a:gd name="connsiteX1" fmla="*/ 9865 w 19729"/>
                <a:gd name="connsiteY1" fmla="*/ 19737 h 19737"/>
                <a:gd name="connsiteX2" fmla="*/ 19729 w 19729"/>
                <a:gd name="connsiteY2" fmla="*/ 9869 h 19737"/>
                <a:gd name="connsiteX3" fmla="*/ 9865 w 19729"/>
                <a:gd name="connsiteY3" fmla="*/ 0 h 19737"/>
                <a:gd name="connsiteX4" fmla="*/ 0 w 19729"/>
                <a:gd name="connsiteY4" fmla="*/ 9869 h 1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9" h="19737">
                  <a:moveTo>
                    <a:pt x="0" y="9869"/>
                  </a:moveTo>
                  <a:cubicBezTo>
                    <a:pt x="0" y="15304"/>
                    <a:pt x="4432" y="19737"/>
                    <a:pt x="9865" y="19737"/>
                  </a:cubicBezTo>
                  <a:cubicBezTo>
                    <a:pt x="15297" y="19737"/>
                    <a:pt x="19729" y="15304"/>
                    <a:pt x="19729" y="9869"/>
                  </a:cubicBezTo>
                  <a:cubicBezTo>
                    <a:pt x="19729" y="4434"/>
                    <a:pt x="15297" y="0"/>
                    <a:pt x="9865" y="0"/>
                  </a:cubicBezTo>
                  <a:cubicBezTo>
                    <a:pt x="4432" y="0"/>
                    <a:pt x="0" y="4434"/>
                    <a:pt x="0" y="986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778F906-2149-E53C-36FF-D6008CFA9E4F}"/>
                </a:ext>
              </a:extLst>
            </p:cNvPr>
            <p:cNvSpPr/>
            <p:nvPr/>
          </p:nvSpPr>
          <p:spPr>
            <a:xfrm>
              <a:off x="9061091" y="2914480"/>
              <a:ext cx="22588" cy="22597"/>
            </a:xfrm>
            <a:custGeom>
              <a:avLst/>
              <a:gdLst>
                <a:gd name="connsiteX0" fmla="*/ 0 w 22588"/>
                <a:gd name="connsiteY0" fmla="*/ 11299 h 22597"/>
                <a:gd name="connsiteX1" fmla="*/ 11294 w 22588"/>
                <a:gd name="connsiteY1" fmla="*/ 22598 h 22597"/>
                <a:gd name="connsiteX2" fmla="*/ 22589 w 22588"/>
                <a:gd name="connsiteY2" fmla="*/ 11299 h 22597"/>
                <a:gd name="connsiteX3" fmla="*/ 11294 w 22588"/>
                <a:gd name="connsiteY3" fmla="*/ 0 h 22597"/>
                <a:gd name="connsiteX4" fmla="*/ 0 w 22588"/>
                <a:gd name="connsiteY4" fmla="*/ 11299 h 2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8" h="22597">
                  <a:moveTo>
                    <a:pt x="0" y="11299"/>
                  </a:moveTo>
                  <a:cubicBezTo>
                    <a:pt x="0" y="17449"/>
                    <a:pt x="5003" y="22598"/>
                    <a:pt x="11294" y="22598"/>
                  </a:cubicBezTo>
                  <a:cubicBezTo>
                    <a:pt x="17584" y="22598"/>
                    <a:pt x="22589" y="17592"/>
                    <a:pt x="22589" y="11299"/>
                  </a:cubicBezTo>
                  <a:cubicBezTo>
                    <a:pt x="22589" y="5006"/>
                    <a:pt x="17584" y="0"/>
                    <a:pt x="11294" y="0"/>
                  </a:cubicBezTo>
                  <a:cubicBezTo>
                    <a:pt x="5003" y="0"/>
                    <a:pt x="0" y="5006"/>
                    <a:pt x="0" y="1129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A3B8612-FE0F-7E9E-87FF-BF94398017E5}"/>
                </a:ext>
              </a:extLst>
            </p:cNvPr>
            <p:cNvSpPr/>
            <p:nvPr/>
          </p:nvSpPr>
          <p:spPr>
            <a:xfrm>
              <a:off x="9059661" y="3431223"/>
              <a:ext cx="25447" cy="25458"/>
            </a:xfrm>
            <a:custGeom>
              <a:avLst/>
              <a:gdLst>
                <a:gd name="connsiteX0" fmla="*/ 0 w 25447"/>
                <a:gd name="connsiteY0" fmla="*/ 12729 h 25458"/>
                <a:gd name="connsiteX1" fmla="*/ 12724 w 25447"/>
                <a:gd name="connsiteY1" fmla="*/ 25458 h 25458"/>
                <a:gd name="connsiteX2" fmla="*/ 25448 w 25447"/>
                <a:gd name="connsiteY2" fmla="*/ 12729 h 25458"/>
                <a:gd name="connsiteX3" fmla="*/ 12724 w 25447"/>
                <a:gd name="connsiteY3" fmla="*/ 0 h 25458"/>
                <a:gd name="connsiteX4" fmla="*/ 0 w 25447"/>
                <a:gd name="connsiteY4" fmla="*/ 12729 h 2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25458">
                  <a:moveTo>
                    <a:pt x="0" y="12729"/>
                  </a:moveTo>
                  <a:cubicBezTo>
                    <a:pt x="0" y="19737"/>
                    <a:pt x="5719" y="25458"/>
                    <a:pt x="12724" y="25458"/>
                  </a:cubicBezTo>
                  <a:cubicBezTo>
                    <a:pt x="19729" y="25458"/>
                    <a:pt x="25448" y="19737"/>
                    <a:pt x="25448" y="12729"/>
                  </a:cubicBezTo>
                  <a:cubicBezTo>
                    <a:pt x="25448" y="5721"/>
                    <a:pt x="19729" y="0"/>
                    <a:pt x="12724" y="0"/>
                  </a:cubicBezTo>
                  <a:cubicBezTo>
                    <a:pt x="5719" y="0"/>
                    <a:pt x="0" y="5721"/>
                    <a:pt x="0" y="1272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A200BF1-EA95-6E17-79D5-382CA15D257B}"/>
                </a:ext>
              </a:extLst>
            </p:cNvPr>
            <p:cNvSpPr/>
            <p:nvPr/>
          </p:nvSpPr>
          <p:spPr>
            <a:xfrm>
              <a:off x="9058374" y="3947967"/>
              <a:ext cx="28021" cy="28032"/>
            </a:xfrm>
            <a:custGeom>
              <a:avLst/>
              <a:gdLst>
                <a:gd name="connsiteX0" fmla="*/ 0 w 28021"/>
                <a:gd name="connsiteY0" fmla="*/ 14016 h 28032"/>
                <a:gd name="connsiteX1" fmla="*/ 14010 w 28021"/>
                <a:gd name="connsiteY1" fmla="*/ 28032 h 28032"/>
                <a:gd name="connsiteX2" fmla="*/ 28021 w 28021"/>
                <a:gd name="connsiteY2" fmla="*/ 14016 h 28032"/>
                <a:gd name="connsiteX3" fmla="*/ 14010 w 28021"/>
                <a:gd name="connsiteY3" fmla="*/ 0 h 28032"/>
                <a:gd name="connsiteX4" fmla="*/ 0 w 28021"/>
                <a:gd name="connsiteY4" fmla="*/ 14016 h 2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1" h="28032">
                  <a:moveTo>
                    <a:pt x="0" y="14016"/>
                  </a:moveTo>
                  <a:cubicBezTo>
                    <a:pt x="0" y="21739"/>
                    <a:pt x="6290" y="28032"/>
                    <a:pt x="14010" y="28032"/>
                  </a:cubicBezTo>
                  <a:cubicBezTo>
                    <a:pt x="21731" y="28032"/>
                    <a:pt x="28021" y="21739"/>
                    <a:pt x="28021" y="14016"/>
                  </a:cubicBezTo>
                  <a:cubicBezTo>
                    <a:pt x="28021" y="6293"/>
                    <a:pt x="21731" y="0"/>
                    <a:pt x="14010" y="0"/>
                  </a:cubicBezTo>
                  <a:cubicBezTo>
                    <a:pt x="6290" y="0"/>
                    <a:pt x="0" y="6293"/>
                    <a:pt x="0" y="1401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CCC8569-B110-DAC7-31F8-19D0F0D3CD9E}"/>
                </a:ext>
              </a:extLst>
            </p:cNvPr>
            <p:cNvSpPr/>
            <p:nvPr/>
          </p:nvSpPr>
          <p:spPr>
            <a:xfrm>
              <a:off x="9056945" y="4464567"/>
              <a:ext cx="30879" cy="30892"/>
            </a:xfrm>
            <a:custGeom>
              <a:avLst/>
              <a:gdLst>
                <a:gd name="connsiteX0" fmla="*/ 0 w 30879"/>
                <a:gd name="connsiteY0" fmla="*/ 15446 h 30892"/>
                <a:gd name="connsiteX1" fmla="*/ 15439 w 30879"/>
                <a:gd name="connsiteY1" fmla="*/ 30893 h 30892"/>
                <a:gd name="connsiteX2" fmla="*/ 30880 w 30879"/>
                <a:gd name="connsiteY2" fmla="*/ 15446 h 30892"/>
                <a:gd name="connsiteX3" fmla="*/ 15439 w 30879"/>
                <a:gd name="connsiteY3" fmla="*/ 0 h 30892"/>
                <a:gd name="connsiteX4" fmla="*/ 0 w 30879"/>
                <a:gd name="connsiteY4" fmla="*/ 15446 h 3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79" h="30892">
                  <a:moveTo>
                    <a:pt x="0" y="15446"/>
                  </a:moveTo>
                  <a:cubicBezTo>
                    <a:pt x="0" y="24028"/>
                    <a:pt x="6862" y="30893"/>
                    <a:pt x="15439" y="30893"/>
                  </a:cubicBezTo>
                  <a:cubicBezTo>
                    <a:pt x="24018" y="30893"/>
                    <a:pt x="30880" y="24028"/>
                    <a:pt x="30880" y="15446"/>
                  </a:cubicBezTo>
                  <a:cubicBezTo>
                    <a:pt x="30880" y="6865"/>
                    <a:pt x="24018" y="0"/>
                    <a:pt x="15439" y="0"/>
                  </a:cubicBezTo>
                  <a:cubicBezTo>
                    <a:pt x="6862" y="0"/>
                    <a:pt x="0" y="6865"/>
                    <a:pt x="0" y="1544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5407D50-00DA-1E52-5B64-7E8E2D4180C2}"/>
                </a:ext>
              </a:extLst>
            </p:cNvPr>
            <p:cNvSpPr/>
            <p:nvPr/>
          </p:nvSpPr>
          <p:spPr>
            <a:xfrm>
              <a:off x="9055515" y="4989606"/>
              <a:ext cx="33739" cy="33753"/>
            </a:xfrm>
            <a:custGeom>
              <a:avLst/>
              <a:gdLst>
                <a:gd name="connsiteX0" fmla="*/ 0 w 33739"/>
                <a:gd name="connsiteY0" fmla="*/ 16877 h 33753"/>
                <a:gd name="connsiteX1" fmla="*/ 16870 w 33739"/>
                <a:gd name="connsiteY1" fmla="*/ 33753 h 33753"/>
                <a:gd name="connsiteX2" fmla="*/ 33739 w 33739"/>
                <a:gd name="connsiteY2" fmla="*/ 16877 h 33753"/>
                <a:gd name="connsiteX3" fmla="*/ 16870 w 33739"/>
                <a:gd name="connsiteY3" fmla="*/ 0 h 33753"/>
                <a:gd name="connsiteX4" fmla="*/ 0 w 33739"/>
                <a:gd name="connsiteY4" fmla="*/ 16877 h 3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9" h="33753">
                  <a:moveTo>
                    <a:pt x="0" y="16877"/>
                  </a:moveTo>
                  <a:cubicBezTo>
                    <a:pt x="0" y="26173"/>
                    <a:pt x="7577" y="33753"/>
                    <a:pt x="16870" y="33753"/>
                  </a:cubicBezTo>
                  <a:cubicBezTo>
                    <a:pt x="26163" y="33753"/>
                    <a:pt x="33739" y="26173"/>
                    <a:pt x="33739" y="16877"/>
                  </a:cubicBezTo>
                  <a:cubicBezTo>
                    <a:pt x="33739" y="7580"/>
                    <a:pt x="26163" y="0"/>
                    <a:pt x="16870" y="0"/>
                  </a:cubicBezTo>
                  <a:cubicBezTo>
                    <a:pt x="7577" y="0"/>
                    <a:pt x="0" y="7580"/>
                    <a:pt x="0" y="1687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3A16629-864B-E05B-D453-3A1E9166EF0E}"/>
                </a:ext>
              </a:extLst>
            </p:cNvPr>
            <p:cNvSpPr/>
            <p:nvPr/>
          </p:nvSpPr>
          <p:spPr>
            <a:xfrm>
              <a:off x="9054086" y="5514788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8B71B54-B000-37DC-D01F-BE2B50BD81D6}"/>
                </a:ext>
              </a:extLst>
            </p:cNvPr>
            <p:cNvSpPr/>
            <p:nvPr/>
          </p:nvSpPr>
          <p:spPr>
            <a:xfrm>
              <a:off x="9054086" y="5959590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F1FAA77-E046-9FFB-37C5-731E632993C2}"/>
                </a:ext>
              </a:extLst>
            </p:cNvPr>
            <p:cNvSpPr/>
            <p:nvPr/>
          </p:nvSpPr>
          <p:spPr>
            <a:xfrm>
              <a:off x="9054086" y="6443867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E0E9928-FDFB-F09E-090E-894B6F9C7B0E}"/>
                </a:ext>
              </a:extLst>
            </p:cNvPr>
            <p:cNvSpPr/>
            <p:nvPr/>
          </p:nvSpPr>
          <p:spPr>
            <a:xfrm>
              <a:off x="9609499" y="415432"/>
              <a:ext cx="8578" cy="8581"/>
            </a:xfrm>
            <a:custGeom>
              <a:avLst/>
              <a:gdLst>
                <a:gd name="connsiteX0" fmla="*/ 0 w 8578"/>
                <a:gd name="connsiteY0" fmla="*/ 4291 h 8581"/>
                <a:gd name="connsiteX1" fmla="*/ 4289 w 8578"/>
                <a:gd name="connsiteY1" fmla="*/ 8581 h 8581"/>
                <a:gd name="connsiteX2" fmla="*/ 8578 w 8578"/>
                <a:gd name="connsiteY2" fmla="*/ 4291 h 8581"/>
                <a:gd name="connsiteX3" fmla="*/ 4289 w 8578"/>
                <a:gd name="connsiteY3" fmla="*/ 0 h 8581"/>
                <a:gd name="connsiteX4" fmla="*/ 0 w 8578"/>
                <a:gd name="connsiteY4" fmla="*/ 4291 h 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8" h="8581">
                  <a:moveTo>
                    <a:pt x="0" y="4291"/>
                  </a:moveTo>
                  <a:cubicBezTo>
                    <a:pt x="0" y="6579"/>
                    <a:pt x="1859" y="8581"/>
                    <a:pt x="4289" y="8581"/>
                  </a:cubicBezTo>
                  <a:cubicBezTo>
                    <a:pt x="6720" y="8581"/>
                    <a:pt x="8578" y="6722"/>
                    <a:pt x="8578" y="4291"/>
                  </a:cubicBezTo>
                  <a:cubicBezTo>
                    <a:pt x="8578" y="1859"/>
                    <a:pt x="6720" y="0"/>
                    <a:pt x="4289" y="0"/>
                  </a:cubicBezTo>
                  <a:cubicBezTo>
                    <a:pt x="1859" y="0"/>
                    <a:pt x="0" y="1859"/>
                    <a:pt x="0" y="429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350EC79-29BF-AFCD-C3C2-9A4AD8811F65}"/>
                </a:ext>
              </a:extLst>
            </p:cNvPr>
            <p:cNvSpPr/>
            <p:nvPr/>
          </p:nvSpPr>
          <p:spPr>
            <a:xfrm>
              <a:off x="9608070" y="872249"/>
              <a:ext cx="11150" cy="11155"/>
            </a:xfrm>
            <a:custGeom>
              <a:avLst/>
              <a:gdLst>
                <a:gd name="connsiteX0" fmla="*/ 0 w 11150"/>
                <a:gd name="connsiteY0" fmla="*/ 5578 h 11155"/>
                <a:gd name="connsiteX1" fmla="*/ 5575 w 11150"/>
                <a:gd name="connsiteY1" fmla="*/ 11156 h 11155"/>
                <a:gd name="connsiteX2" fmla="*/ 11151 w 11150"/>
                <a:gd name="connsiteY2" fmla="*/ 5578 h 11155"/>
                <a:gd name="connsiteX3" fmla="*/ 5575 w 11150"/>
                <a:gd name="connsiteY3" fmla="*/ 0 h 11155"/>
                <a:gd name="connsiteX4" fmla="*/ 0 w 11150"/>
                <a:gd name="connsiteY4" fmla="*/ 5578 h 1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0" h="11155">
                  <a:moveTo>
                    <a:pt x="0" y="5578"/>
                  </a:moveTo>
                  <a:cubicBezTo>
                    <a:pt x="0" y="8724"/>
                    <a:pt x="2573" y="11156"/>
                    <a:pt x="5575" y="11156"/>
                  </a:cubicBezTo>
                  <a:cubicBezTo>
                    <a:pt x="8577" y="11156"/>
                    <a:pt x="11151" y="8581"/>
                    <a:pt x="11151" y="5578"/>
                  </a:cubicBezTo>
                  <a:cubicBezTo>
                    <a:pt x="11151" y="2574"/>
                    <a:pt x="8577" y="0"/>
                    <a:pt x="5575" y="0"/>
                  </a:cubicBezTo>
                  <a:cubicBezTo>
                    <a:pt x="2573" y="0"/>
                    <a:pt x="0" y="2574"/>
                    <a:pt x="0" y="557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8507100-617E-3221-F14D-15B1A2981E1D}"/>
                </a:ext>
              </a:extLst>
            </p:cNvPr>
            <p:cNvSpPr/>
            <p:nvPr/>
          </p:nvSpPr>
          <p:spPr>
            <a:xfrm>
              <a:off x="9606640" y="1339220"/>
              <a:ext cx="14011" cy="14016"/>
            </a:xfrm>
            <a:custGeom>
              <a:avLst/>
              <a:gdLst>
                <a:gd name="connsiteX0" fmla="*/ 0 w 14011"/>
                <a:gd name="connsiteY0" fmla="*/ 7008 h 14016"/>
                <a:gd name="connsiteX1" fmla="*/ 7005 w 14011"/>
                <a:gd name="connsiteY1" fmla="*/ 14016 h 14016"/>
                <a:gd name="connsiteX2" fmla="*/ 14011 w 14011"/>
                <a:gd name="connsiteY2" fmla="*/ 7008 h 14016"/>
                <a:gd name="connsiteX3" fmla="*/ 7005 w 14011"/>
                <a:gd name="connsiteY3" fmla="*/ 0 h 14016"/>
                <a:gd name="connsiteX4" fmla="*/ 0 w 14011"/>
                <a:gd name="connsiteY4" fmla="*/ 7008 h 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11" h="14016">
                  <a:moveTo>
                    <a:pt x="0" y="7008"/>
                  </a:moveTo>
                  <a:cubicBezTo>
                    <a:pt x="0" y="10870"/>
                    <a:pt x="3146" y="14016"/>
                    <a:pt x="7005" y="14016"/>
                  </a:cubicBezTo>
                  <a:cubicBezTo>
                    <a:pt x="10865" y="14016"/>
                    <a:pt x="14011" y="10870"/>
                    <a:pt x="14011" y="7008"/>
                  </a:cubicBezTo>
                  <a:cubicBezTo>
                    <a:pt x="14011" y="3146"/>
                    <a:pt x="10865" y="0"/>
                    <a:pt x="7005" y="0"/>
                  </a:cubicBezTo>
                  <a:cubicBezTo>
                    <a:pt x="3146" y="0"/>
                    <a:pt x="0" y="3146"/>
                    <a:pt x="0" y="700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75DBB35-D02F-D353-B6E5-31A157FDE691}"/>
                </a:ext>
              </a:extLst>
            </p:cNvPr>
            <p:cNvSpPr/>
            <p:nvPr/>
          </p:nvSpPr>
          <p:spPr>
            <a:xfrm>
              <a:off x="9605211" y="1872268"/>
              <a:ext cx="16869" cy="16876"/>
            </a:xfrm>
            <a:custGeom>
              <a:avLst/>
              <a:gdLst>
                <a:gd name="connsiteX0" fmla="*/ 0 w 16869"/>
                <a:gd name="connsiteY0" fmla="*/ 8438 h 16876"/>
                <a:gd name="connsiteX1" fmla="*/ 8434 w 16869"/>
                <a:gd name="connsiteY1" fmla="*/ 16877 h 16876"/>
                <a:gd name="connsiteX2" fmla="*/ 16870 w 16869"/>
                <a:gd name="connsiteY2" fmla="*/ 8438 h 16876"/>
                <a:gd name="connsiteX3" fmla="*/ 8434 w 16869"/>
                <a:gd name="connsiteY3" fmla="*/ 0 h 16876"/>
                <a:gd name="connsiteX4" fmla="*/ 0 w 16869"/>
                <a:gd name="connsiteY4" fmla="*/ 8438 h 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69" h="16876">
                  <a:moveTo>
                    <a:pt x="0" y="8438"/>
                  </a:moveTo>
                  <a:cubicBezTo>
                    <a:pt x="0" y="13158"/>
                    <a:pt x="3717" y="16877"/>
                    <a:pt x="8434" y="16877"/>
                  </a:cubicBezTo>
                  <a:cubicBezTo>
                    <a:pt x="13152" y="16877"/>
                    <a:pt x="16870" y="13158"/>
                    <a:pt x="16870" y="8438"/>
                  </a:cubicBezTo>
                  <a:cubicBezTo>
                    <a:pt x="16870" y="3719"/>
                    <a:pt x="13152" y="0"/>
                    <a:pt x="8434" y="0"/>
                  </a:cubicBezTo>
                  <a:cubicBezTo>
                    <a:pt x="3717" y="0"/>
                    <a:pt x="0" y="3719"/>
                    <a:pt x="0" y="843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2DEE986-9BFB-C3F6-41D1-963859FF2C6E}"/>
                </a:ext>
              </a:extLst>
            </p:cNvPr>
            <p:cNvSpPr/>
            <p:nvPr/>
          </p:nvSpPr>
          <p:spPr>
            <a:xfrm>
              <a:off x="9603781" y="2412325"/>
              <a:ext cx="19728" cy="19737"/>
            </a:xfrm>
            <a:custGeom>
              <a:avLst/>
              <a:gdLst>
                <a:gd name="connsiteX0" fmla="*/ 0 w 19728"/>
                <a:gd name="connsiteY0" fmla="*/ 9869 h 19737"/>
                <a:gd name="connsiteX1" fmla="*/ 9864 w 19728"/>
                <a:gd name="connsiteY1" fmla="*/ 19737 h 19737"/>
                <a:gd name="connsiteX2" fmla="*/ 19728 w 19728"/>
                <a:gd name="connsiteY2" fmla="*/ 9869 h 19737"/>
                <a:gd name="connsiteX3" fmla="*/ 9864 w 19728"/>
                <a:gd name="connsiteY3" fmla="*/ 0 h 19737"/>
                <a:gd name="connsiteX4" fmla="*/ 0 w 19728"/>
                <a:gd name="connsiteY4" fmla="*/ 9869 h 1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8" h="19737">
                  <a:moveTo>
                    <a:pt x="0" y="9869"/>
                  </a:moveTo>
                  <a:cubicBezTo>
                    <a:pt x="0" y="15304"/>
                    <a:pt x="4432" y="19737"/>
                    <a:pt x="9864" y="19737"/>
                  </a:cubicBezTo>
                  <a:cubicBezTo>
                    <a:pt x="15296" y="19737"/>
                    <a:pt x="19728" y="15304"/>
                    <a:pt x="19728" y="9869"/>
                  </a:cubicBezTo>
                  <a:cubicBezTo>
                    <a:pt x="19728" y="4434"/>
                    <a:pt x="15296" y="0"/>
                    <a:pt x="9864" y="0"/>
                  </a:cubicBezTo>
                  <a:cubicBezTo>
                    <a:pt x="4432" y="0"/>
                    <a:pt x="0" y="4434"/>
                    <a:pt x="0" y="986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6FABA5E-EBC8-C438-9A7B-3983562A44DC}"/>
                </a:ext>
              </a:extLst>
            </p:cNvPr>
            <p:cNvSpPr/>
            <p:nvPr/>
          </p:nvSpPr>
          <p:spPr>
            <a:xfrm>
              <a:off x="9602351" y="2914480"/>
              <a:ext cx="22588" cy="22597"/>
            </a:xfrm>
            <a:custGeom>
              <a:avLst/>
              <a:gdLst>
                <a:gd name="connsiteX0" fmla="*/ 0 w 22588"/>
                <a:gd name="connsiteY0" fmla="*/ 11299 h 22597"/>
                <a:gd name="connsiteX1" fmla="*/ 11294 w 22588"/>
                <a:gd name="connsiteY1" fmla="*/ 22598 h 22597"/>
                <a:gd name="connsiteX2" fmla="*/ 22589 w 22588"/>
                <a:gd name="connsiteY2" fmla="*/ 11299 h 22597"/>
                <a:gd name="connsiteX3" fmla="*/ 11294 w 22588"/>
                <a:gd name="connsiteY3" fmla="*/ 0 h 22597"/>
                <a:gd name="connsiteX4" fmla="*/ 0 w 22588"/>
                <a:gd name="connsiteY4" fmla="*/ 11299 h 2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8" h="22597">
                  <a:moveTo>
                    <a:pt x="0" y="11299"/>
                  </a:moveTo>
                  <a:cubicBezTo>
                    <a:pt x="0" y="17449"/>
                    <a:pt x="5004" y="22598"/>
                    <a:pt x="11294" y="22598"/>
                  </a:cubicBezTo>
                  <a:cubicBezTo>
                    <a:pt x="17584" y="22598"/>
                    <a:pt x="22589" y="17592"/>
                    <a:pt x="22589" y="11299"/>
                  </a:cubicBezTo>
                  <a:cubicBezTo>
                    <a:pt x="22589" y="5006"/>
                    <a:pt x="17584" y="0"/>
                    <a:pt x="11294" y="0"/>
                  </a:cubicBezTo>
                  <a:cubicBezTo>
                    <a:pt x="5004" y="0"/>
                    <a:pt x="0" y="5006"/>
                    <a:pt x="0" y="1129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54E2A70-428C-304A-CB23-08941971F2B3}"/>
                </a:ext>
              </a:extLst>
            </p:cNvPr>
            <p:cNvSpPr/>
            <p:nvPr/>
          </p:nvSpPr>
          <p:spPr>
            <a:xfrm>
              <a:off x="9600922" y="3431223"/>
              <a:ext cx="25447" cy="25458"/>
            </a:xfrm>
            <a:custGeom>
              <a:avLst/>
              <a:gdLst>
                <a:gd name="connsiteX0" fmla="*/ 0 w 25447"/>
                <a:gd name="connsiteY0" fmla="*/ 12729 h 25458"/>
                <a:gd name="connsiteX1" fmla="*/ 12723 w 25447"/>
                <a:gd name="connsiteY1" fmla="*/ 25458 h 25458"/>
                <a:gd name="connsiteX2" fmla="*/ 25447 w 25447"/>
                <a:gd name="connsiteY2" fmla="*/ 12729 h 25458"/>
                <a:gd name="connsiteX3" fmla="*/ 12723 w 25447"/>
                <a:gd name="connsiteY3" fmla="*/ 0 h 25458"/>
                <a:gd name="connsiteX4" fmla="*/ 0 w 25447"/>
                <a:gd name="connsiteY4" fmla="*/ 12729 h 2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25458">
                  <a:moveTo>
                    <a:pt x="0" y="12729"/>
                  </a:moveTo>
                  <a:cubicBezTo>
                    <a:pt x="0" y="19737"/>
                    <a:pt x="5718" y="25458"/>
                    <a:pt x="12723" y="25458"/>
                  </a:cubicBezTo>
                  <a:cubicBezTo>
                    <a:pt x="19729" y="25458"/>
                    <a:pt x="25447" y="19737"/>
                    <a:pt x="25447" y="12729"/>
                  </a:cubicBezTo>
                  <a:cubicBezTo>
                    <a:pt x="25447" y="5721"/>
                    <a:pt x="19729" y="0"/>
                    <a:pt x="12723" y="0"/>
                  </a:cubicBezTo>
                  <a:cubicBezTo>
                    <a:pt x="5718" y="0"/>
                    <a:pt x="0" y="5721"/>
                    <a:pt x="0" y="1272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B92323A-7CC2-4CA5-2EE4-8CD2D266A06A}"/>
                </a:ext>
              </a:extLst>
            </p:cNvPr>
            <p:cNvSpPr/>
            <p:nvPr/>
          </p:nvSpPr>
          <p:spPr>
            <a:xfrm>
              <a:off x="9599635" y="3947967"/>
              <a:ext cx="28021" cy="28032"/>
            </a:xfrm>
            <a:custGeom>
              <a:avLst/>
              <a:gdLst>
                <a:gd name="connsiteX0" fmla="*/ 0 w 28021"/>
                <a:gd name="connsiteY0" fmla="*/ 14016 h 28032"/>
                <a:gd name="connsiteX1" fmla="*/ 14010 w 28021"/>
                <a:gd name="connsiteY1" fmla="*/ 28032 h 28032"/>
                <a:gd name="connsiteX2" fmla="*/ 28021 w 28021"/>
                <a:gd name="connsiteY2" fmla="*/ 14016 h 28032"/>
                <a:gd name="connsiteX3" fmla="*/ 14010 w 28021"/>
                <a:gd name="connsiteY3" fmla="*/ 0 h 28032"/>
                <a:gd name="connsiteX4" fmla="*/ 0 w 28021"/>
                <a:gd name="connsiteY4" fmla="*/ 14016 h 2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1" h="28032">
                  <a:moveTo>
                    <a:pt x="0" y="14016"/>
                  </a:moveTo>
                  <a:cubicBezTo>
                    <a:pt x="0" y="21739"/>
                    <a:pt x="6290" y="28032"/>
                    <a:pt x="14010" y="28032"/>
                  </a:cubicBezTo>
                  <a:cubicBezTo>
                    <a:pt x="21731" y="28032"/>
                    <a:pt x="28021" y="21739"/>
                    <a:pt x="28021" y="14016"/>
                  </a:cubicBezTo>
                  <a:cubicBezTo>
                    <a:pt x="28021" y="6293"/>
                    <a:pt x="21731" y="0"/>
                    <a:pt x="14010" y="0"/>
                  </a:cubicBezTo>
                  <a:cubicBezTo>
                    <a:pt x="6290" y="0"/>
                    <a:pt x="0" y="6293"/>
                    <a:pt x="0" y="1401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06C8EAC-AF40-A8E7-965A-481B68992E20}"/>
                </a:ext>
              </a:extLst>
            </p:cNvPr>
            <p:cNvSpPr/>
            <p:nvPr/>
          </p:nvSpPr>
          <p:spPr>
            <a:xfrm>
              <a:off x="9598205" y="4464567"/>
              <a:ext cx="30879" cy="30892"/>
            </a:xfrm>
            <a:custGeom>
              <a:avLst/>
              <a:gdLst>
                <a:gd name="connsiteX0" fmla="*/ 0 w 30879"/>
                <a:gd name="connsiteY0" fmla="*/ 15446 h 30892"/>
                <a:gd name="connsiteX1" fmla="*/ 15439 w 30879"/>
                <a:gd name="connsiteY1" fmla="*/ 30893 h 30892"/>
                <a:gd name="connsiteX2" fmla="*/ 30880 w 30879"/>
                <a:gd name="connsiteY2" fmla="*/ 15446 h 30892"/>
                <a:gd name="connsiteX3" fmla="*/ 15439 w 30879"/>
                <a:gd name="connsiteY3" fmla="*/ 0 h 30892"/>
                <a:gd name="connsiteX4" fmla="*/ 0 w 30879"/>
                <a:gd name="connsiteY4" fmla="*/ 15446 h 3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79" h="30892">
                  <a:moveTo>
                    <a:pt x="0" y="15446"/>
                  </a:moveTo>
                  <a:cubicBezTo>
                    <a:pt x="0" y="24028"/>
                    <a:pt x="6862" y="30893"/>
                    <a:pt x="15439" y="30893"/>
                  </a:cubicBezTo>
                  <a:cubicBezTo>
                    <a:pt x="24018" y="30893"/>
                    <a:pt x="30880" y="24028"/>
                    <a:pt x="30880" y="15446"/>
                  </a:cubicBezTo>
                  <a:cubicBezTo>
                    <a:pt x="30880" y="6865"/>
                    <a:pt x="24018" y="0"/>
                    <a:pt x="15439" y="0"/>
                  </a:cubicBezTo>
                  <a:cubicBezTo>
                    <a:pt x="6862" y="0"/>
                    <a:pt x="0" y="6865"/>
                    <a:pt x="0" y="1544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3295D97-52CA-28A2-DB52-CAFB2E7CEFE2}"/>
                </a:ext>
              </a:extLst>
            </p:cNvPr>
            <p:cNvSpPr/>
            <p:nvPr/>
          </p:nvSpPr>
          <p:spPr>
            <a:xfrm>
              <a:off x="9596775" y="4989606"/>
              <a:ext cx="33740" cy="33753"/>
            </a:xfrm>
            <a:custGeom>
              <a:avLst/>
              <a:gdLst>
                <a:gd name="connsiteX0" fmla="*/ 0 w 33740"/>
                <a:gd name="connsiteY0" fmla="*/ 16877 h 33753"/>
                <a:gd name="connsiteX1" fmla="*/ 16870 w 33740"/>
                <a:gd name="connsiteY1" fmla="*/ 33753 h 33753"/>
                <a:gd name="connsiteX2" fmla="*/ 33740 w 33740"/>
                <a:gd name="connsiteY2" fmla="*/ 16877 h 33753"/>
                <a:gd name="connsiteX3" fmla="*/ 16870 w 33740"/>
                <a:gd name="connsiteY3" fmla="*/ 0 h 33753"/>
                <a:gd name="connsiteX4" fmla="*/ 0 w 33740"/>
                <a:gd name="connsiteY4" fmla="*/ 16877 h 3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40" h="33753">
                  <a:moveTo>
                    <a:pt x="0" y="16877"/>
                  </a:moveTo>
                  <a:cubicBezTo>
                    <a:pt x="0" y="26173"/>
                    <a:pt x="7577" y="33753"/>
                    <a:pt x="16870" y="33753"/>
                  </a:cubicBezTo>
                  <a:cubicBezTo>
                    <a:pt x="26163" y="33753"/>
                    <a:pt x="33740" y="26173"/>
                    <a:pt x="33740" y="16877"/>
                  </a:cubicBezTo>
                  <a:cubicBezTo>
                    <a:pt x="33740" y="7580"/>
                    <a:pt x="26163" y="0"/>
                    <a:pt x="16870" y="0"/>
                  </a:cubicBezTo>
                  <a:cubicBezTo>
                    <a:pt x="7577" y="0"/>
                    <a:pt x="0" y="7580"/>
                    <a:pt x="0" y="1687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129C9E5-F113-736E-EE88-F2C84F1C8AA7}"/>
                </a:ext>
              </a:extLst>
            </p:cNvPr>
            <p:cNvSpPr/>
            <p:nvPr/>
          </p:nvSpPr>
          <p:spPr>
            <a:xfrm>
              <a:off x="9595346" y="5514788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43545BE-08EE-DC33-2FFB-A2DEC177DA33}"/>
                </a:ext>
              </a:extLst>
            </p:cNvPr>
            <p:cNvSpPr/>
            <p:nvPr/>
          </p:nvSpPr>
          <p:spPr>
            <a:xfrm>
              <a:off x="9595346" y="5959590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483B11-CF46-D0EA-9BC1-D98AEE29C4D7}"/>
                </a:ext>
              </a:extLst>
            </p:cNvPr>
            <p:cNvSpPr/>
            <p:nvPr/>
          </p:nvSpPr>
          <p:spPr>
            <a:xfrm>
              <a:off x="9595346" y="6443867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FD390D-9E53-ED6D-E6F5-CF189EB1BB9C}"/>
                </a:ext>
              </a:extLst>
            </p:cNvPr>
            <p:cNvSpPr/>
            <p:nvPr/>
          </p:nvSpPr>
          <p:spPr>
            <a:xfrm>
              <a:off x="10692021" y="415432"/>
              <a:ext cx="8577" cy="8581"/>
            </a:xfrm>
            <a:custGeom>
              <a:avLst/>
              <a:gdLst>
                <a:gd name="connsiteX0" fmla="*/ 0 w 8577"/>
                <a:gd name="connsiteY0" fmla="*/ 4291 h 8581"/>
                <a:gd name="connsiteX1" fmla="*/ 4289 w 8577"/>
                <a:gd name="connsiteY1" fmla="*/ 8581 h 8581"/>
                <a:gd name="connsiteX2" fmla="*/ 8577 w 8577"/>
                <a:gd name="connsiteY2" fmla="*/ 4291 h 8581"/>
                <a:gd name="connsiteX3" fmla="*/ 4289 w 8577"/>
                <a:gd name="connsiteY3" fmla="*/ 0 h 8581"/>
                <a:gd name="connsiteX4" fmla="*/ 0 w 8577"/>
                <a:gd name="connsiteY4" fmla="*/ 4291 h 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" h="8581">
                  <a:moveTo>
                    <a:pt x="0" y="4291"/>
                  </a:moveTo>
                  <a:cubicBezTo>
                    <a:pt x="0" y="6579"/>
                    <a:pt x="1859" y="8581"/>
                    <a:pt x="4289" y="8581"/>
                  </a:cubicBezTo>
                  <a:cubicBezTo>
                    <a:pt x="6719" y="8581"/>
                    <a:pt x="8577" y="6722"/>
                    <a:pt x="8577" y="4291"/>
                  </a:cubicBezTo>
                  <a:cubicBezTo>
                    <a:pt x="8577" y="1859"/>
                    <a:pt x="6719" y="0"/>
                    <a:pt x="4289" y="0"/>
                  </a:cubicBezTo>
                  <a:cubicBezTo>
                    <a:pt x="1859" y="0"/>
                    <a:pt x="0" y="1859"/>
                    <a:pt x="0" y="429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9F2F107-4428-2E12-529C-3A32B5BCD2B5}"/>
                </a:ext>
              </a:extLst>
            </p:cNvPr>
            <p:cNvSpPr/>
            <p:nvPr/>
          </p:nvSpPr>
          <p:spPr>
            <a:xfrm>
              <a:off x="10690591" y="872249"/>
              <a:ext cx="11151" cy="11155"/>
            </a:xfrm>
            <a:custGeom>
              <a:avLst/>
              <a:gdLst>
                <a:gd name="connsiteX0" fmla="*/ 0 w 11151"/>
                <a:gd name="connsiteY0" fmla="*/ 5578 h 11155"/>
                <a:gd name="connsiteX1" fmla="*/ 5576 w 11151"/>
                <a:gd name="connsiteY1" fmla="*/ 11156 h 11155"/>
                <a:gd name="connsiteX2" fmla="*/ 11152 w 11151"/>
                <a:gd name="connsiteY2" fmla="*/ 5578 h 11155"/>
                <a:gd name="connsiteX3" fmla="*/ 5576 w 11151"/>
                <a:gd name="connsiteY3" fmla="*/ 0 h 11155"/>
                <a:gd name="connsiteX4" fmla="*/ 0 w 11151"/>
                <a:gd name="connsiteY4" fmla="*/ 5578 h 1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1" h="11155">
                  <a:moveTo>
                    <a:pt x="0" y="5578"/>
                  </a:moveTo>
                  <a:cubicBezTo>
                    <a:pt x="0" y="8724"/>
                    <a:pt x="2573" y="11156"/>
                    <a:pt x="5576" y="11156"/>
                  </a:cubicBezTo>
                  <a:cubicBezTo>
                    <a:pt x="8578" y="11156"/>
                    <a:pt x="11152" y="8581"/>
                    <a:pt x="11152" y="5578"/>
                  </a:cubicBezTo>
                  <a:cubicBezTo>
                    <a:pt x="11152" y="2574"/>
                    <a:pt x="8578" y="0"/>
                    <a:pt x="5576" y="0"/>
                  </a:cubicBezTo>
                  <a:cubicBezTo>
                    <a:pt x="2573" y="0"/>
                    <a:pt x="0" y="2574"/>
                    <a:pt x="0" y="557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19DD12E-A3FC-2E85-5647-F09AC210C163}"/>
                </a:ext>
              </a:extLst>
            </p:cNvPr>
            <p:cNvSpPr/>
            <p:nvPr/>
          </p:nvSpPr>
          <p:spPr>
            <a:xfrm>
              <a:off x="10689161" y="1339220"/>
              <a:ext cx="14010" cy="14016"/>
            </a:xfrm>
            <a:custGeom>
              <a:avLst/>
              <a:gdLst>
                <a:gd name="connsiteX0" fmla="*/ 0 w 14010"/>
                <a:gd name="connsiteY0" fmla="*/ 7008 h 14016"/>
                <a:gd name="connsiteX1" fmla="*/ 7005 w 14010"/>
                <a:gd name="connsiteY1" fmla="*/ 14016 h 14016"/>
                <a:gd name="connsiteX2" fmla="*/ 14010 w 14010"/>
                <a:gd name="connsiteY2" fmla="*/ 7008 h 14016"/>
                <a:gd name="connsiteX3" fmla="*/ 7005 w 14010"/>
                <a:gd name="connsiteY3" fmla="*/ 0 h 14016"/>
                <a:gd name="connsiteX4" fmla="*/ 0 w 14010"/>
                <a:gd name="connsiteY4" fmla="*/ 7008 h 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10" h="14016">
                  <a:moveTo>
                    <a:pt x="0" y="7008"/>
                  </a:moveTo>
                  <a:cubicBezTo>
                    <a:pt x="0" y="10870"/>
                    <a:pt x="3145" y="14016"/>
                    <a:pt x="7005" y="14016"/>
                  </a:cubicBezTo>
                  <a:cubicBezTo>
                    <a:pt x="10865" y="14016"/>
                    <a:pt x="14010" y="10870"/>
                    <a:pt x="14010" y="7008"/>
                  </a:cubicBezTo>
                  <a:cubicBezTo>
                    <a:pt x="14010" y="3146"/>
                    <a:pt x="10865" y="0"/>
                    <a:pt x="7005" y="0"/>
                  </a:cubicBezTo>
                  <a:cubicBezTo>
                    <a:pt x="3145" y="0"/>
                    <a:pt x="0" y="3146"/>
                    <a:pt x="0" y="700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A8ACA54-5C09-FE92-4009-D62A876B32CD}"/>
                </a:ext>
              </a:extLst>
            </p:cNvPr>
            <p:cNvSpPr/>
            <p:nvPr/>
          </p:nvSpPr>
          <p:spPr>
            <a:xfrm>
              <a:off x="10687731" y="1872268"/>
              <a:ext cx="16870" cy="16876"/>
            </a:xfrm>
            <a:custGeom>
              <a:avLst/>
              <a:gdLst>
                <a:gd name="connsiteX0" fmla="*/ 0 w 16870"/>
                <a:gd name="connsiteY0" fmla="*/ 8438 h 16876"/>
                <a:gd name="connsiteX1" fmla="*/ 8435 w 16870"/>
                <a:gd name="connsiteY1" fmla="*/ 16877 h 16876"/>
                <a:gd name="connsiteX2" fmla="*/ 16870 w 16870"/>
                <a:gd name="connsiteY2" fmla="*/ 8438 h 16876"/>
                <a:gd name="connsiteX3" fmla="*/ 8435 w 16870"/>
                <a:gd name="connsiteY3" fmla="*/ 0 h 16876"/>
                <a:gd name="connsiteX4" fmla="*/ 0 w 16870"/>
                <a:gd name="connsiteY4" fmla="*/ 8438 h 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70" h="16876">
                  <a:moveTo>
                    <a:pt x="0" y="8438"/>
                  </a:moveTo>
                  <a:cubicBezTo>
                    <a:pt x="0" y="13158"/>
                    <a:pt x="3717" y="16877"/>
                    <a:pt x="8435" y="16877"/>
                  </a:cubicBezTo>
                  <a:cubicBezTo>
                    <a:pt x="13153" y="16877"/>
                    <a:pt x="16870" y="13158"/>
                    <a:pt x="16870" y="8438"/>
                  </a:cubicBezTo>
                  <a:cubicBezTo>
                    <a:pt x="16870" y="3719"/>
                    <a:pt x="13153" y="0"/>
                    <a:pt x="8435" y="0"/>
                  </a:cubicBezTo>
                  <a:cubicBezTo>
                    <a:pt x="3717" y="0"/>
                    <a:pt x="0" y="3719"/>
                    <a:pt x="0" y="843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F6D7240-418E-69E7-ECF1-B209E20398D4}"/>
                </a:ext>
              </a:extLst>
            </p:cNvPr>
            <p:cNvSpPr/>
            <p:nvPr/>
          </p:nvSpPr>
          <p:spPr>
            <a:xfrm>
              <a:off x="10686302" y="2412325"/>
              <a:ext cx="19729" cy="19737"/>
            </a:xfrm>
            <a:custGeom>
              <a:avLst/>
              <a:gdLst>
                <a:gd name="connsiteX0" fmla="*/ 0 w 19729"/>
                <a:gd name="connsiteY0" fmla="*/ 9869 h 19737"/>
                <a:gd name="connsiteX1" fmla="*/ 9865 w 19729"/>
                <a:gd name="connsiteY1" fmla="*/ 19737 h 19737"/>
                <a:gd name="connsiteX2" fmla="*/ 19729 w 19729"/>
                <a:gd name="connsiteY2" fmla="*/ 9869 h 19737"/>
                <a:gd name="connsiteX3" fmla="*/ 9865 w 19729"/>
                <a:gd name="connsiteY3" fmla="*/ 0 h 19737"/>
                <a:gd name="connsiteX4" fmla="*/ 0 w 19729"/>
                <a:gd name="connsiteY4" fmla="*/ 9869 h 1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9" h="19737">
                  <a:moveTo>
                    <a:pt x="0" y="9869"/>
                  </a:moveTo>
                  <a:cubicBezTo>
                    <a:pt x="0" y="15304"/>
                    <a:pt x="4432" y="19737"/>
                    <a:pt x="9865" y="19737"/>
                  </a:cubicBezTo>
                  <a:cubicBezTo>
                    <a:pt x="15297" y="19737"/>
                    <a:pt x="19729" y="15304"/>
                    <a:pt x="19729" y="9869"/>
                  </a:cubicBezTo>
                  <a:cubicBezTo>
                    <a:pt x="19729" y="4434"/>
                    <a:pt x="15297" y="0"/>
                    <a:pt x="9865" y="0"/>
                  </a:cubicBezTo>
                  <a:cubicBezTo>
                    <a:pt x="4432" y="0"/>
                    <a:pt x="0" y="4434"/>
                    <a:pt x="0" y="986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2E4F258-4910-7C27-257B-6BBD99CF1FDD}"/>
                </a:ext>
              </a:extLst>
            </p:cNvPr>
            <p:cNvSpPr/>
            <p:nvPr/>
          </p:nvSpPr>
          <p:spPr>
            <a:xfrm>
              <a:off x="10685015" y="2914480"/>
              <a:ext cx="22588" cy="22597"/>
            </a:xfrm>
            <a:custGeom>
              <a:avLst/>
              <a:gdLst>
                <a:gd name="connsiteX0" fmla="*/ 0 w 22588"/>
                <a:gd name="connsiteY0" fmla="*/ 11299 h 22597"/>
                <a:gd name="connsiteX1" fmla="*/ 11295 w 22588"/>
                <a:gd name="connsiteY1" fmla="*/ 22598 h 22597"/>
                <a:gd name="connsiteX2" fmla="*/ 22589 w 22588"/>
                <a:gd name="connsiteY2" fmla="*/ 11299 h 22597"/>
                <a:gd name="connsiteX3" fmla="*/ 11295 w 22588"/>
                <a:gd name="connsiteY3" fmla="*/ 0 h 22597"/>
                <a:gd name="connsiteX4" fmla="*/ 0 w 22588"/>
                <a:gd name="connsiteY4" fmla="*/ 11299 h 2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8" h="22597">
                  <a:moveTo>
                    <a:pt x="0" y="11299"/>
                  </a:moveTo>
                  <a:cubicBezTo>
                    <a:pt x="0" y="17449"/>
                    <a:pt x="5004" y="22598"/>
                    <a:pt x="11295" y="22598"/>
                  </a:cubicBezTo>
                  <a:cubicBezTo>
                    <a:pt x="17585" y="22598"/>
                    <a:pt x="22589" y="17592"/>
                    <a:pt x="22589" y="11299"/>
                  </a:cubicBezTo>
                  <a:cubicBezTo>
                    <a:pt x="22589" y="5006"/>
                    <a:pt x="17585" y="0"/>
                    <a:pt x="11295" y="0"/>
                  </a:cubicBezTo>
                  <a:cubicBezTo>
                    <a:pt x="5004" y="0"/>
                    <a:pt x="0" y="5006"/>
                    <a:pt x="0" y="1129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DE7B2D0-E94B-8EF0-8215-F898A9323AEF}"/>
                </a:ext>
              </a:extLst>
            </p:cNvPr>
            <p:cNvSpPr/>
            <p:nvPr/>
          </p:nvSpPr>
          <p:spPr>
            <a:xfrm>
              <a:off x="10683586" y="3431223"/>
              <a:ext cx="25447" cy="25458"/>
            </a:xfrm>
            <a:custGeom>
              <a:avLst/>
              <a:gdLst>
                <a:gd name="connsiteX0" fmla="*/ 0 w 25447"/>
                <a:gd name="connsiteY0" fmla="*/ 12729 h 25458"/>
                <a:gd name="connsiteX1" fmla="*/ 12724 w 25447"/>
                <a:gd name="connsiteY1" fmla="*/ 25458 h 25458"/>
                <a:gd name="connsiteX2" fmla="*/ 25448 w 25447"/>
                <a:gd name="connsiteY2" fmla="*/ 12729 h 25458"/>
                <a:gd name="connsiteX3" fmla="*/ 12724 w 25447"/>
                <a:gd name="connsiteY3" fmla="*/ 0 h 25458"/>
                <a:gd name="connsiteX4" fmla="*/ 0 w 25447"/>
                <a:gd name="connsiteY4" fmla="*/ 12729 h 2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25458">
                  <a:moveTo>
                    <a:pt x="0" y="12729"/>
                  </a:moveTo>
                  <a:cubicBezTo>
                    <a:pt x="0" y="19737"/>
                    <a:pt x="5719" y="25458"/>
                    <a:pt x="12724" y="25458"/>
                  </a:cubicBezTo>
                  <a:cubicBezTo>
                    <a:pt x="19729" y="25458"/>
                    <a:pt x="25448" y="19737"/>
                    <a:pt x="25448" y="12729"/>
                  </a:cubicBezTo>
                  <a:cubicBezTo>
                    <a:pt x="25448" y="5721"/>
                    <a:pt x="19729" y="0"/>
                    <a:pt x="12724" y="0"/>
                  </a:cubicBezTo>
                  <a:cubicBezTo>
                    <a:pt x="5719" y="0"/>
                    <a:pt x="0" y="5721"/>
                    <a:pt x="0" y="1272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9202E40-9FBA-8768-DC37-53E45A24BA6E}"/>
                </a:ext>
              </a:extLst>
            </p:cNvPr>
            <p:cNvSpPr/>
            <p:nvPr/>
          </p:nvSpPr>
          <p:spPr>
            <a:xfrm>
              <a:off x="10682156" y="3947967"/>
              <a:ext cx="28020" cy="28032"/>
            </a:xfrm>
            <a:custGeom>
              <a:avLst/>
              <a:gdLst>
                <a:gd name="connsiteX0" fmla="*/ 0 w 28020"/>
                <a:gd name="connsiteY0" fmla="*/ 14016 h 28032"/>
                <a:gd name="connsiteX1" fmla="*/ 14010 w 28020"/>
                <a:gd name="connsiteY1" fmla="*/ 28032 h 28032"/>
                <a:gd name="connsiteX2" fmla="*/ 28020 w 28020"/>
                <a:gd name="connsiteY2" fmla="*/ 14016 h 28032"/>
                <a:gd name="connsiteX3" fmla="*/ 14010 w 28020"/>
                <a:gd name="connsiteY3" fmla="*/ 0 h 28032"/>
                <a:gd name="connsiteX4" fmla="*/ 0 w 28020"/>
                <a:gd name="connsiteY4" fmla="*/ 14016 h 2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0" h="28032">
                  <a:moveTo>
                    <a:pt x="0" y="14016"/>
                  </a:moveTo>
                  <a:cubicBezTo>
                    <a:pt x="0" y="21739"/>
                    <a:pt x="6290" y="28032"/>
                    <a:pt x="14010" y="28032"/>
                  </a:cubicBezTo>
                  <a:cubicBezTo>
                    <a:pt x="21730" y="28032"/>
                    <a:pt x="28020" y="21739"/>
                    <a:pt x="28020" y="14016"/>
                  </a:cubicBezTo>
                  <a:cubicBezTo>
                    <a:pt x="28020" y="6293"/>
                    <a:pt x="21730" y="0"/>
                    <a:pt x="14010" y="0"/>
                  </a:cubicBezTo>
                  <a:cubicBezTo>
                    <a:pt x="6290" y="0"/>
                    <a:pt x="0" y="6293"/>
                    <a:pt x="0" y="1401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420553F-6788-2D75-5A7D-A5775EA54D2A}"/>
                </a:ext>
              </a:extLst>
            </p:cNvPr>
            <p:cNvSpPr/>
            <p:nvPr/>
          </p:nvSpPr>
          <p:spPr>
            <a:xfrm>
              <a:off x="10680726" y="4464567"/>
              <a:ext cx="30880" cy="30892"/>
            </a:xfrm>
            <a:custGeom>
              <a:avLst/>
              <a:gdLst>
                <a:gd name="connsiteX0" fmla="*/ 0 w 30880"/>
                <a:gd name="connsiteY0" fmla="*/ 15446 h 30892"/>
                <a:gd name="connsiteX1" fmla="*/ 15440 w 30880"/>
                <a:gd name="connsiteY1" fmla="*/ 30893 h 30892"/>
                <a:gd name="connsiteX2" fmla="*/ 30881 w 30880"/>
                <a:gd name="connsiteY2" fmla="*/ 15446 h 30892"/>
                <a:gd name="connsiteX3" fmla="*/ 15440 w 30880"/>
                <a:gd name="connsiteY3" fmla="*/ 0 h 30892"/>
                <a:gd name="connsiteX4" fmla="*/ 0 w 30880"/>
                <a:gd name="connsiteY4" fmla="*/ 15446 h 3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0" h="30892">
                  <a:moveTo>
                    <a:pt x="0" y="15446"/>
                  </a:moveTo>
                  <a:cubicBezTo>
                    <a:pt x="0" y="24028"/>
                    <a:pt x="6863" y="30893"/>
                    <a:pt x="15440" y="30893"/>
                  </a:cubicBezTo>
                  <a:cubicBezTo>
                    <a:pt x="24018" y="30893"/>
                    <a:pt x="30881" y="24028"/>
                    <a:pt x="30881" y="15446"/>
                  </a:cubicBezTo>
                  <a:cubicBezTo>
                    <a:pt x="30881" y="6865"/>
                    <a:pt x="24018" y="0"/>
                    <a:pt x="15440" y="0"/>
                  </a:cubicBezTo>
                  <a:cubicBezTo>
                    <a:pt x="6863" y="0"/>
                    <a:pt x="0" y="6865"/>
                    <a:pt x="0" y="1544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F28717D-E727-AE5D-4AA9-5B74E5ACCB32}"/>
                </a:ext>
              </a:extLst>
            </p:cNvPr>
            <p:cNvSpPr/>
            <p:nvPr/>
          </p:nvSpPr>
          <p:spPr>
            <a:xfrm>
              <a:off x="10679297" y="4989606"/>
              <a:ext cx="33739" cy="33753"/>
            </a:xfrm>
            <a:custGeom>
              <a:avLst/>
              <a:gdLst>
                <a:gd name="connsiteX0" fmla="*/ 0 w 33739"/>
                <a:gd name="connsiteY0" fmla="*/ 16877 h 33753"/>
                <a:gd name="connsiteX1" fmla="*/ 16870 w 33739"/>
                <a:gd name="connsiteY1" fmla="*/ 33753 h 33753"/>
                <a:gd name="connsiteX2" fmla="*/ 33739 w 33739"/>
                <a:gd name="connsiteY2" fmla="*/ 16877 h 33753"/>
                <a:gd name="connsiteX3" fmla="*/ 16870 w 33739"/>
                <a:gd name="connsiteY3" fmla="*/ 0 h 33753"/>
                <a:gd name="connsiteX4" fmla="*/ 0 w 33739"/>
                <a:gd name="connsiteY4" fmla="*/ 16877 h 3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9" h="33753">
                  <a:moveTo>
                    <a:pt x="0" y="16877"/>
                  </a:moveTo>
                  <a:cubicBezTo>
                    <a:pt x="0" y="26173"/>
                    <a:pt x="7577" y="33753"/>
                    <a:pt x="16870" y="33753"/>
                  </a:cubicBezTo>
                  <a:cubicBezTo>
                    <a:pt x="26163" y="33753"/>
                    <a:pt x="33739" y="26173"/>
                    <a:pt x="33739" y="16877"/>
                  </a:cubicBezTo>
                  <a:cubicBezTo>
                    <a:pt x="33739" y="7580"/>
                    <a:pt x="26163" y="0"/>
                    <a:pt x="16870" y="0"/>
                  </a:cubicBezTo>
                  <a:cubicBezTo>
                    <a:pt x="7577" y="0"/>
                    <a:pt x="0" y="7580"/>
                    <a:pt x="0" y="1687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D89200C-233E-5AC6-2F0D-E71E9E7821C3}"/>
                </a:ext>
              </a:extLst>
            </p:cNvPr>
            <p:cNvSpPr/>
            <p:nvPr/>
          </p:nvSpPr>
          <p:spPr>
            <a:xfrm>
              <a:off x="10677867" y="5514788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300 w 36598"/>
                <a:gd name="connsiteY1" fmla="*/ 36614 h 36613"/>
                <a:gd name="connsiteX2" fmla="*/ 36599 w 36598"/>
                <a:gd name="connsiteY2" fmla="*/ 18307 h 36613"/>
                <a:gd name="connsiteX3" fmla="*/ 18300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300" y="36614"/>
                  </a:cubicBezTo>
                  <a:cubicBezTo>
                    <a:pt x="28451" y="36614"/>
                    <a:pt x="36599" y="28462"/>
                    <a:pt x="36599" y="18307"/>
                  </a:cubicBezTo>
                  <a:cubicBezTo>
                    <a:pt x="36599" y="8152"/>
                    <a:pt x="28451" y="0"/>
                    <a:pt x="18300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75D9436-1EBA-D420-60A0-0FA820DA956E}"/>
                </a:ext>
              </a:extLst>
            </p:cNvPr>
            <p:cNvSpPr/>
            <p:nvPr/>
          </p:nvSpPr>
          <p:spPr>
            <a:xfrm>
              <a:off x="10677867" y="5959590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300 w 36598"/>
                <a:gd name="connsiteY1" fmla="*/ 36614 h 36613"/>
                <a:gd name="connsiteX2" fmla="*/ 36599 w 36598"/>
                <a:gd name="connsiteY2" fmla="*/ 18307 h 36613"/>
                <a:gd name="connsiteX3" fmla="*/ 18300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300" y="36614"/>
                  </a:cubicBezTo>
                  <a:cubicBezTo>
                    <a:pt x="28451" y="36614"/>
                    <a:pt x="36599" y="28462"/>
                    <a:pt x="36599" y="18307"/>
                  </a:cubicBezTo>
                  <a:cubicBezTo>
                    <a:pt x="36599" y="8152"/>
                    <a:pt x="28451" y="0"/>
                    <a:pt x="18300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B466631A-AD53-F8E1-51AE-D97740C4DE5C}"/>
                </a:ext>
              </a:extLst>
            </p:cNvPr>
            <p:cNvSpPr/>
            <p:nvPr/>
          </p:nvSpPr>
          <p:spPr>
            <a:xfrm>
              <a:off x="10677867" y="6443867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300 w 36598"/>
                <a:gd name="connsiteY1" fmla="*/ 36614 h 36613"/>
                <a:gd name="connsiteX2" fmla="*/ 36599 w 36598"/>
                <a:gd name="connsiteY2" fmla="*/ 18307 h 36613"/>
                <a:gd name="connsiteX3" fmla="*/ 18300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300" y="36614"/>
                  </a:cubicBezTo>
                  <a:cubicBezTo>
                    <a:pt x="28451" y="36614"/>
                    <a:pt x="36599" y="28462"/>
                    <a:pt x="36599" y="18307"/>
                  </a:cubicBezTo>
                  <a:cubicBezTo>
                    <a:pt x="36599" y="8152"/>
                    <a:pt x="28451" y="0"/>
                    <a:pt x="18300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DA1CE61-6FE6-2A0D-3438-00A8C543813B}"/>
                </a:ext>
              </a:extLst>
            </p:cNvPr>
            <p:cNvSpPr/>
            <p:nvPr/>
          </p:nvSpPr>
          <p:spPr>
            <a:xfrm>
              <a:off x="10150760" y="415432"/>
              <a:ext cx="8578" cy="8581"/>
            </a:xfrm>
            <a:custGeom>
              <a:avLst/>
              <a:gdLst>
                <a:gd name="connsiteX0" fmla="*/ 0 w 8578"/>
                <a:gd name="connsiteY0" fmla="*/ 4291 h 8581"/>
                <a:gd name="connsiteX1" fmla="*/ 4290 w 8578"/>
                <a:gd name="connsiteY1" fmla="*/ 8581 h 8581"/>
                <a:gd name="connsiteX2" fmla="*/ 8578 w 8578"/>
                <a:gd name="connsiteY2" fmla="*/ 4291 h 8581"/>
                <a:gd name="connsiteX3" fmla="*/ 4290 w 8578"/>
                <a:gd name="connsiteY3" fmla="*/ 0 h 8581"/>
                <a:gd name="connsiteX4" fmla="*/ 0 w 8578"/>
                <a:gd name="connsiteY4" fmla="*/ 4291 h 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8" h="8581">
                  <a:moveTo>
                    <a:pt x="0" y="4291"/>
                  </a:moveTo>
                  <a:cubicBezTo>
                    <a:pt x="0" y="6579"/>
                    <a:pt x="1859" y="8581"/>
                    <a:pt x="4290" y="8581"/>
                  </a:cubicBezTo>
                  <a:cubicBezTo>
                    <a:pt x="6720" y="8581"/>
                    <a:pt x="8578" y="6722"/>
                    <a:pt x="8578" y="4291"/>
                  </a:cubicBezTo>
                  <a:cubicBezTo>
                    <a:pt x="8578" y="1859"/>
                    <a:pt x="6720" y="0"/>
                    <a:pt x="4290" y="0"/>
                  </a:cubicBezTo>
                  <a:cubicBezTo>
                    <a:pt x="1859" y="0"/>
                    <a:pt x="0" y="1859"/>
                    <a:pt x="0" y="429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A198BDA-5C16-B915-A879-81C8D51B919D}"/>
                </a:ext>
              </a:extLst>
            </p:cNvPr>
            <p:cNvSpPr/>
            <p:nvPr/>
          </p:nvSpPr>
          <p:spPr>
            <a:xfrm>
              <a:off x="10149330" y="872249"/>
              <a:ext cx="11150" cy="11155"/>
            </a:xfrm>
            <a:custGeom>
              <a:avLst/>
              <a:gdLst>
                <a:gd name="connsiteX0" fmla="*/ 0 w 11150"/>
                <a:gd name="connsiteY0" fmla="*/ 5578 h 11155"/>
                <a:gd name="connsiteX1" fmla="*/ 5576 w 11150"/>
                <a:gd name="connsiteY1" fmla="*/ 11156 h 11155"/>
                <a:gd name="connsiteX2" fmla="*/ 11151 w 11150"/>
                <a:gd name="connsiteY2" fmla="*/ 5578 h 11155"/>
                <a:gd name="connsiteX3" fmla="*/ 5576 w 11150"/>
                <a:gd name="connsiteY3" fmla="*/ 0 h 11155"/>
                <a:gd name="connsiteX4" fmla="*/ 0 w 11150"/>
                <a:gd name="connsiteY4" fmla="*/ 5578 h 1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0" h="11155">
                  <a:moveTo>
                    <a:pt x="0" y="5578"/>
                  </a:moveTo>
                  <a:cubicBezTo>
                    <a:pt x="0" y="8724"/>
                    <a:pt x="2573" y="11156"/>
                    <a:pt x="5576" y="11156"/>
                  </a:cubicBezTo>
                  <a:cubicBezTo>
                    <a:pt x="8577" y="11156"/>
                    <a:pt x="11151" y="8581"/>
                    <a:pt x="11151" y="5578"/>
                  </a:cubicBezTo>
                  <a:cubicBezTo>
                    <a:pt x="11151" y="2574"/>
                    <a:pt x="8577" y="0"/>
                    <a:pt x="5576" y="0"/>
                  </a:cubicBezTo>
                  <a:cubicBezTo>
                    <a:pt x="2573" y="0"/>
                    <a:pt x="0" y="2574"/>
                    <a:pt x="0" y="557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0D171D82-FBB2-DC1C-E60B-CF0B49E40722}"/>
                </a:ext>
              </a:extLst>
            </p:cNvPr>
            <p:cNvSpPr/>
            <p:nvPr/>
          </p:nvSpPr>
          <p:spPr>
            <a:xfrm>
              <a:off x="10147901" y="1339220"/>
              <a:ext cx="14010" cy="14016"/>
            </a:xfrm>
            <a:custGeom>
              <a:avLst/>
              <a:gdLst>
                <a:gd name="connsiteX0" fmla="*/ 0 w 14010"/>
                <a:gd name="connsiteY0" fmla="*/ 7008 h 14016"/>
                <a:gd name="connsiteX1" fmla="*/ 7005 w 14010"/>
                <a:gd name="connsiteY1" fmla="*/ 14016 h 14016"/>
                <a:gd name="connsiteX2" fmla="*/ 14010 w 14010"/>
                <a:gd name="connsiteY2" fmla="*/ 7008 h 14016"/>
                <a:gd name="connsiteX3" fmla="*/ 7005 w 14010"/>
                <a:gd name="connsiteY3" fmla="*/ 0 h 14016"/>
                <a:gd name="connsiteX4" fmla="*/ 0 w 14010"/>
                <a:gd name="connsiteY4" fmla="*/ 7008 h 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10" h="14016">
                  <a:moveTo>
                    <a:pt x="0" y="7008"/>
                  </a:moveTo>
                  <a:cubicBezTo>
                    <a:pt x="0" y="10870"/>
                    <a:pt x="3145" y="14016"/>
                    <a:pt x="7005" y="14016"/>
                  </a:cubicBezTo>
                  <a:cubicBezTo>
                    <a:pt x="10865" y="14016"/>
                    <a:pt x="14010" y="10870"/>
                    <a:pt x="14010" y="7008"/>
                  </a:cubicBezTo>
                  <a:cubicBezTo>
                    <a:pt x="14010" y="3146"/>
                    <a:pt x="10865" y="0"/>
                    <a:pt x="7005" y="0"/>
                  </a:cubicBezTo>
                  <a:cubicBezTo>
                    <a:pt x="3145" y="0"/>
                    <a:pt x="0" y="3146"/>
                    <a:pt x="0" y="700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9CE8962-B9A0-BF41-8C90-327B118D56DC}"/>
                </a:ext>
              </a:extLst>
            </p:cNvPr>
            <p:cNvSpPr/>
            <p:nvPr/>
          </p:nvSpPr>
          <p:spPr>
            <a:xfrm>
              <a:off x="10146471" y="1872268"/>
              <a:ext cx="16869" cy="16876"/>
            </a:xfrm>
            <a:custGeom>
              <a:avLst/>
              <a:gdLst>
                <a:gd name="connsiteX0" fmla="*/ 0 w 16869"/>
                <a:gd name="connsiteY0" fmla="*/ 8438 h 16876"/>
                <a:gd name="connsiteX1" fmla="*/ 8435 w 16869"/>
                <a:gd name="connsiteY1" fmla="*/ 16877 h 16876"/>
                <a:gd name="connsiteX2" fmla="*/ 16870 w 16869"/>
                <a:gd name="connsiteY2" fmla="*/ 8438 h 16876"/>
                <a:gd name="connsiteX3" fmla="*/ 8435 w 16869"/>
                <a:gd name="connsiteY3" fmla="*/ 0 h 16876"/>
                <a:gd name="connsiteX4" fmla="*/ 0 w 16869"/>
                <a:gd name="connsiteY4" fmla="*/ 8438 h 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69" h="16876">
                  <a:moveTo>
                    <a:pt x="0" y="8438"/>
                  </a:moveTo>
                  <a:cubicBezTo>
                    <a:pt x="0" y="13158"/>
                    <a:pt x="3717" y="16877"/>
                    <a:pt x="8435" y="16877"/>
                  </a:cubicBezTo>
                  <a:cubicBezTo>
                    <a:pt x="13152" y="16877"/>
                    <a:pt x="16870" y="13158"/>
                    <a:pt x="16870" y="8438"/>
                  </a:cubicBezTo>
                  <a:cubicBezTo>
                    <a:pt x="16870" y="3719"/>
                    <a:pt x="13152" y="0"/>
                    <a:pt x="8435" y="0"/>
                  </a:cubicBezTo>
                  <a:cubicBezTo>
                    <a:pt x="3717" y="0"/>
                    <a:pt x="0" y="3719"/>
                    <a:pt x="0" y="843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9FE3F621-68BE-55D7-5C57-54ABD3B65969}"/>
                </a:ext>
              </a:extLst>
            </p:cNvPr>
            <p:cNvSpPr/>
            <p:nvPr/>
          </p:nvSpPr>
          <p:spPr>
            <a:xfrm>
              <a:off x="10145042" y="2412325"/>
              <a:ext cx="19729" cy="19737"/>
            </a:xfrm>
            <a:custGeom>
              <a:avLst/>
              <a:gdLst>
                <a:gd name="connsiteX0" fmla="*/ 0 w 19729"/>
                <a:gd name="connsiteY0" fmla="*/ 9869 h 19737"/>
                <a:gd name="connsiteX1" fmla="*/ 9865 w 19729"/>
                <a:gd name="connsiteY1" fmla="*/ 19737 h 19737"/>
                <a:gd name="connsiteX2" fmla="*/ 19729 w 19729"/>
                <a:gd name="connsiteY2" fmla="*/ 9869 h 19737"/>
                <a:gd name="connsiteX3" fmla="*/ 9865 w 19729"/>
                <a:gd name="connsiteY3" fmla="*/ 0 h 19737"/>
                <a:gd name="connsiteX4" fmla="*/ 0 w 19729"/>
                <a:gd name="connsiteY4" fmla="*/ 9869 h 1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9" h="19737">
                  <a:moveTo>
                    <a:pt x="0" y="9869"/>
                  </a:moveTo>
                  <a:cubicBezTo>
                    <a:pt x="0" y="15304"/>
                    <a:pt x="4432" y="19737"/>
                    <a:pt x="9865" y="19737"/>
                  </a:cubicBezTo>
                  <a:cubicBezTo>
                    <a:pt x="15297" y="19737"/>
                    <a:pt x="19729" y="15304"/>
                    <a:pt x="19729" y="9869"/>
                  </a:cubicBezTo>
                  <a:cubicBezTo>
                    <a:pt x="19729" y="4434"/>
                    <a:pt x="15297" y="0"/>
                    <a:pt x="9865" y="0"/>
                  </a:cubicBezTo>
                  <a:cubicBezTo>
                    <a:pt x="4432" y="0"/>
                    <a:pt x="0" y="4434"/>
                    <a:pt x="0" y="986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06DBA7CC-2C93-AE30-4671-7BE83CBB927A}"/>
                </a:ext>
              </a:extLst>
            </p:cNvPr>
            <p:cNvSpPr/>
            <p:nvPr/>
          </p:nvSpPr>
          <p:spPr>
            <a:xfrm>
              <a:off x="10143611" y="2914480"/>
              <a:ext cx="22588" cy="22597"/>
            </a:xfrm>
            <a:custGeom>
              <a:avLst/>
              <a:gdLst>
                <a:gd name="connsiteX0" fmla="*/ 0 w 22588"/>
                <a:gd name="connsiteY0" fmla="*/ 11299 h 22597"/>
                <a:gd name="connsiteX1" fmla="*/ 11295 w 22588"/>
                <a:gd name="connsiteY1" fmla="*/ 22598 h 22597"/>
                <a:gd name="connsiteX2" fmla="*/ 22589 w 22588"/>
                <a:gd name="connsiteY2" fmla="*/ 11299 h 22597"/>
                <a:gd name="connsiteX3" fmla="*/ 11295 w 22588"/>
                <a:gd name="connsiteY3" fmla="*/ 0 h 22597"/>
                <a:gd name="connsiteX4" fmla="*/ 0 w 22588"/>
                <a:gd name="connsiteY4" fmla="*/ 11299 h 2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8" h="22597">
                  <a:moveTo>
                    <a:pt x="0" y="11299"/>
                  </a:moveTo>
                  <a:cubicBezTo>
                    <a:pt x="0" y="17449"/>
                    <a:pt x="5004" y="22598"/>
                    <a:pt x="11295" y="22598"/>
                  </a:cubicBezTo>
                  <a:cubicBezTo>
                    <a:pt x="17585" y="22598"/>
                    <a:pt x="22589" y="17592"/>
                    <a:pt x="22589" y="11299"/>
                  </a:cubicBezTo>
                  <a:cubicBezTo>
                    <a:pt x="22589" y="5006"/>
                    <a:pt x="17585" y="0"/>
                    <a:pt x="11295" y="0"/>
                  </a:cubicBezTo>
                  <a:cubicBezTo>
                    <a:pt x="5004" y="0"/>
                    <a:pt x="0" y="5006"/>
                    <a:pt x="0" y="1129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5892035-2CFA-29E5-09C3-D57194FC1C2F}"/>
                </a:ext>
              </a:extLst>
            </p:cNvPr>
            <p:cNvSpPr/>
            <p:nvPr/>
          </p:nvSpPr>
          <p:spPr>
            <a:xfrm>
              <a:off x="10142325" y="3431223"/>
              <a:ext cx="25447" cy="25458"/>
            </a:xfrm>
            <a:custGeom>
              <a:avLst/>
              <a:gdLst>
                <a:gd name="connsiteX0" fmla="*/ 0 w 25447"/>
                <a:gd name="connsiteY0" fmla="*/ 12729 h 25458"/>
                <a:gd name="connsiteX1" fmla="*/ 12724 w 25447"/>
                <a:gd name="connsiteY1" fmla="*/ 25458 h 25458"/>
                <a:gd name="connsiteX2" fmla="*/ 25447 w 25447"/>
                <a:gd name="connsiteY2" fmla="*/ 12729 h 25458"/>
                <a:gd name="connsiteX3" fmla="*/ 12724 w 25447"/>
                <a:gd name="connsiteY3" fmla="*/ 0 h 25458"/>
                <a:gd name="connsiteX4" fmla="*/ 0 w 25447"/>
                <a:gd name="connsiteY4" fmla="*/ 12729 h 2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25458">
                  <a:moveTo>
                    <a:pt x="0" y="12729"/>
                  </a:moveTo>
                  <a:cubicBezTo>
                    <a:pt x="0" y="19737"/>
                    <a:pt x="5718" y="25458"/>
                    <a:pt x="12724" y="25458"/>
                  </a:cubicBezTo>
                  <a:cubicBezTo>
                    <a:pt x="19729" y="25458"/>
                    <a:pt x="25447" y="19737"/>
                    <a:pt x="25447" y="12729"/>
                  </a:cubicBezTo>
                  <a:cubicBezTo>
                    <a:pt x="25447" y="5721"/>
                    <a:pt x="19729" y="0"/>
                    <a:pt x="12724" y="0"/>
                  </a:cubicBezTo>
                  <a:cubicBezTo>
                    <a:pt x="5718" y="0"/>
                    <a:pt x="0" y="5721"/>
                    <a:pt x="0" y="1272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7042AA9-972C-72DB-4DDB-C3D0DD0E6424}"/>
                </a:ext>
              </a:extLst>
            </p:cNvPr>
            <p:cNvSpPr/>
            <p:nvPr/>
          </p:nvSpPr>
          <p:spPr>
            <a:xfrm>
              <a:off x="10140895" y="3947967"/>
              <a:ext cx="28021" cy="28032"/>
            </a:xfrm>
            <a:custGeom>
              <a:avLst/>
              <a:gdLst>
                <a:gd name="connsiteX0" fmla="*/ 0 w 28021"/>
                <a:gd name="connsiteY0" fmla="*/ 14016 h 28032"/>
                <a:gd name="connsiteX1" fmla="*/ 14011 w 28021"/>
                <a:gd name="connsiteY1" fmla="*/ 28032 h 28032"/>
                <a:gd name="connsiteX2" fmla="*/ 28021 w 28021"/>
                <a:gd name="connsiteY2" fmla="*/ 14016 h 28032"/>
                <a:gd name="connsiteX3" fmla="*/ 14011 w 28021"/>
                <a:gd name="connsiteY3" fmla="*/ 0 h 28032"/>
                <a:gd name="connsiteX4" fmla="*/ 0 w 28021"/>
                <a:gd name="connsiteY4" fmla="*/ 14016 h 2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1" h="28032">
                  <a:moveTo>
                    <a:pt x="0" y="14016"/>
                  </a:moveTo>
                  <a:cubicBezTo>
                    <a:pt x="0" y="21739"/>
                    <a:pt x="6290" y="28032"/>
                    <a:pt x="14011" y="28032"/>
                  </a:cubicBezTo>
                  <a:cubicBezTo>
                    <a:pt x="21731" y="28032"/>
                    <a:pt x="28021" y="21739"/>
                    <a:pt x="28021" y="14016"/>
                  </a:cubicBezTo>
                  <a:cubicBezTo>
                    <a:pt x="28021" y="6293"/>
                    <a:pt x="21731" y="0"/>
                    <a:pt x="14011" y="0"/>
                  </a:cubicBezTo>
                  <a:cubicBezTo>
                    <a:pt x="6290" y="0"/>
                    <a:pt x="0" y="6293"/>
                    <a:pt x="0" y="1401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3E2C5D84-A7D3-CD49-8851-8DBC1894AD32}"/>
                </a:ext>
              </a:extLst>
            </p:cNvPr>
            <p:cNvSpPr/>
            <p:nvPr/>
          </p:nvSpPr>
          <p:spPr>
            <a:xfrm>
              <a:off x="10139466" y="4464567"/>
              <a:ext cx="30879" cy="30892"/>
            </a:xfrm>
            <a:custGeom>
              <a:avLst/>
              <a:gdLst>
                <a:gd name="connsiteX0" fmla="*/ 0 w 30879"/>
                <a:gd name="connsiteY0" fmla="*/ 15446 h 30892"/>
                <a:gd name="connsiteX1" fmla="*/ 15440 w 30879"/>
                <a:gd name="connsiteY1" fmla="*/ 30893 h 30892"/>
                <a:gd name="connsiteX2" fmla="*/ 30880 w 30879"/>
                <a:gd name="connsiteY2" fmla="*/ 15446 h 30892"/>
                <a:gd name="connsiteX3" fmla="*/ 15440 w 30879"/>
                <a:gd name="connsiteY3" fmla="*/ 0 h 30892"/>
                <a:gd name="connsiteX4" fmla="*/ 0 w 30879"/>
                <a:gd name="connsiteY4" fmla="*/ 15446 h 3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79" h="30892">
                  <a:moveTo>
                    <a:pt x="0" y="15446"/>
                  </a:moveTo>
                  <a:cubicBezTo>
                    <a:pt x="0" y="24028"/>
                    <a:pt x="6862" y="30893"/>
                    <a:pt x="15440" y="30893"/>
                  </a:cubicBezTo>
                  <a:cubicBezTo>
                    <a:pt x="24018" y="30893"/>
                    <a:pt x="30880" y="24028"/>
                    <a:pt x="30880" y="15446"/>
                  </a:cubicBezTo>
                  <a:cubicBezTo>
                    <a:pt x="30880" y="6865"/>
                    <a:pt x="24018" y="0"/>
                    <a:pt x="15440" y="0"/>
                  </a:cubicBezTo>
                  <a:cubicBezTo>
                    <a:pt x="6862" y="0"/>
                    <a:pt x="0" y="6865"/>
                    <a:pt x="0" y="1544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50AD8713-0C12-11E4-5DBB-C3528C55691F}"/>
                </a:ext>
              </a:extLst>
            </p:cNvPr>
            <p:cNvSpPr/>
            <p:nvPr/>
          </p:nvSpPr>
          <p:spPr>
            <a:xfrm>
              <a:off x="10138036" y="4989606"/>
              <a:ext cx="33739" cy="33753"/>
            </a:xfrm>
            <a:custGeom>
              <a:avLst/>
              <a:gdLst>
                <a:gd name="connsiteX0" fmla="*/ 0 w 33739"/>
                <a:gd name="connsiteY0" fmla="*/ 16877 h 33753"/>
                <a:gd name="connsiteX1" fmla="*/ 16870 w 33739"/>
                <a:gd name="connsiteY1" fmla="*/ 33753 h 33753"/>
                <a:gd name="connsiteX2" fmla="*/ 33739 w 33739"/>
                <a:gd name="connsiteY2" fmla="*/ 16877 h 33753"/>
                <a:gd name="connsiteX3" fmla="*/ 16870 w 33739"/>
                <a:gd name="connsiteY3" fmla="*/ 0 h 33753"/>
                <a:gd name="connsiteX4" fmla="*/ 0 w 33739"/>
                <a:gd name="connsiteY4" fmla="*/ 16877 h 3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9" h="33753">
                  <a:moveTo>
                    <a:pt x="0" y="16877"/>
                  </a:moveTo>
                  <a:cubicBezTo>
                    <a:pt x="0" y="26173"/>
                    <a:pt x="7577" y="33753"/>
                    <a:pt x="16870" y="33753"/>
                  </a:cubicBezTo>
                  <a:cubicBezTo>
                    <a:pt x="26162" y="33753"/>
                    <a:pt x="33739" y="26173"/>
                    <a:pt x="33739" y="16877"/>
                  </a:cubicBezTo>
                  <a:cubicBezTo>
                    <a:pt x="33739" y="7580"/>
                    <a:pt x="26162" y="0"/>
                    <a:pt x="16870" y="0"/>
                  </a:cubicBezTo>
                  <a:cubicBezTo>
                    <a:pt x="7577" y="0"/>
                    <a:pt x="0" y="7580"/>
                    <a:pt x="0" y="1687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175BF7B3-9EC6-168D-A0D2-C92171D2708D}"/>
                </a:ext>
              </a:extLst>
            </p:cNvPr>
            <p:cNvSpPr/>
            <p:nvPr/>
          </p:nvSpPr>
          <p:spPr>
            <a:xfrm>
              <a:off x="10136606" y="5514788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300 w 36598"/>
                <a:gd name="connsiteY1" fmla="*/ 36614 h 36613"/>
                <a:gd name="connsiteX2" fmla="*/ 36599 w 36598"/>
                <a:gd name="connsiteY2" fmla="*/ 18307 h 36613"/>
                <a:gd name="connsiteX3" fmla="*/ 18300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300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300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156D43CD-7689-CC62-C61C-14F8CB257B99}"/>
                </a:ext>
              </a:extLst>
            </p:cNvPr>
            <p:cNvSpPr/>
            <p:nvPr/>
          </p:nvSpPr>
          <p:spPr>
            <a:xfrm>
              <a:off x="10136606" y="5959590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300 w 36598"/>
                <a:gd name="connsiteY1" fmla="*/ 36614 h 36613"/>
                <a:gd name="connsiteX2" fmla="*/ 36599 w 36598"/>
                <a:gd name="connsiteY2" fmla="*/ 18307 h 36613"/>
                <a:gd name="connsiteX3" fmla="*/ 18300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300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300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F6BFE9AC-5656-009C-B400-9475724A1888}"/>
                </a:ext>
              </a:extLst>
            </p:cNvPr>
            <p:cNvSpPr/>
            <p:nvPr/>
          </p:nvSpPr>
          <p:spPr>
            <a:xfrm>
              <a:off x="10136606" y="6443867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300 w 36598"/>
                <a:gd name="connsiteY1" fmla="*/ 36614 h 36613"/>
                <a:gd name="connsiteX2" fmla="*/ 36599 w 36598"/>
                <a:gd name="connsiteY2" fmla="*/ 18307 h 36613"/>
                <a:gd name="connsiteX3" fmla="*/ 18300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300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300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E4986D5C-5A24-E6F5-8A1F-182F44E0E8D6}"/>
                </a:ext>
              </a:extLst>
            </p:cNvPr>
            <p:cNvSpPr/>
            <p:nvPr/>
          </p:nvSpPr>
          <p:spPr>
            <a:xfrm>
              <a:off x="11233281" y="415432"/>
              <a:ext cx="8577" cy="8581"/>
            </a:xfrm>
            <a:custGeom>
              <a:avLst/>
              <a:gdLst>
                <a:gd name="connsiteX0" fmla="*/ 0 w 8577"/>
                <a:gd name="connsiteY0" fmla="*/ 4291 h 8581"/>
                <a:gd name="connsiteX1" fmla="*/ 4289 w 8577"/>
                <a:gd name="connsiteY1" fmla="*/ 8581 h 8581"/>
                <a:gd name="connsiteX2" fmla="*/ 8577 w 8577"/>
                <a:gd name="connsiteY2" fmla="*/ 4291 h 8581"/>
                <a:gd name="connsiteX3" fmla="*/ 4289 w 8577"/>
                <a:gd name="connsiteY3" fmla="*/ 0 h 8581"/>
                <a:gd name="connsiteX4" fmla="*/ 0 w 8577"/>
                <a:gd name="connsiteY4" fmla="*/ 4291 h 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" h="8581">
                  <a:moveTo>
                    <a:pt x="0" y="4291"/>
                  </a:moveTo>
                  <a:cubicBezTo>
                    <a:pt x="0" y="6579"/>
                    <a:pt x="1859" y="8581"/>
                    <a:pt x="4289" y="8581"/>
                  </a:cubicBezTo>
                  <a:cubicBezTo>
                    <a:pt x="6719" y="8581"/>
                    <a:pt x="8577" y="6722"/>
                    <a:pt x="8577" y="4291"/>
                  </a:cubicBezTo>
                  <a:cubicBezTo>
                    <a:pt x="8577" y="1859"/>
                    <a:pt x="6719" y="0"/>
                    <a:pt x="4289" y="0"/>
                  </a:cubicBezTo>
                  <a:cubicBezTo>
                    <a:pt x="1859" y="0"/>
                    <a:pt x="0" y="1859"/>
                    <a:pt x="0" y="429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6B21B374-EEE5-21AF-7F84-D5C4EED8BC0F}"/>
                </a:ext>
              </a:extLst>
            </p:cNvPr>
            <p:cNvSpPr/>
            <p:nvPr/>
          </p:nvSpPr>
          <p:spPr>
            <a:xfrm>
              <a:off x="11231851" y="872249"/>
              <a:ext cx="11151" cy="11155"/>
            </a:xfrm>
            <a:custGeom>
              <a:avLst/>
              <a:gdLst>
                <a:gd name="connsiteX0" fmla="*/ 0 w 11151"/>
                <a:gd name="connsiteY0" fmla="*/ 5578 h 11155"/>
                <a:gd name="connsiteX1" fmla="*/ 5576 w 11151"/>
                <a:gd name="connsiteY1" fmla="*/ 11156 h 11155"/>
                <a:gd name="connsiteX2" fmla="*/ 11152 w 11151"/>
                <a:gd name="connsiteY2" fmla="*/ 5578 h 11155"/>
                <a:gd name="connsiteX3" fmla="*/ 5576 w 11151"/>
                <a:gd name="connsiteY3" fmla="*/ 0 h 11155"/>
                <a:gd name="connsiteX4" fmla="*/ 0 w 11151"/>
                <a:gd name="connsiteY4" fmla="*/ 5578 h 1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1" h="11155">
                  <a:moveTo>
                    <a:pt x="0" y="5578"/>
                  </a:moveTo>
                  <a:cubicBezTo>
                    <a:pt x="0" y="8724"/>
                    <a:pt x="2574" y="11156"/>
                    <a:pt x="5576" y="11156"/>
                  </a:cubicBezTo>
                  <a:cubicBezTo>
                    <a:pt x="8578" y="11156"/>
                    <a:pt x="11152" y="8581"/>
                    <a:pt x="11152" y="5578"/>
                  </a:cubicBezTo>
                  <a:cubicBezTo>
                    <a:pt x="11152" y="2574"/>
                    <a:pt x="8578" y="0"/>
                    <a:pt x="5576" y="0"/>
                  </a:cubicBezTo>
                  <a:cubicBezTo>
                    <a:pt x="2574" y="0"/>
                    <a:pt x="0" y="2574"/>
                    <a:pt x="0" y="557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38586E13-FC22-24D3-E319-CD8871D03950}"/>
                </a:ext>
              </a:extLst>
            </p:cNvPr>
            <p:cNvSpPr/>
            <p:nvPr/>
          </p:nvSpPr>
          <p:spPr>
            <a:xfrm>
              <a:off x="11230422" y="1339220"/>
              <a:ext cx="14010" cy="14016"/>
            </a:xfrm>
            <a:custGeom>
              <a:avLst/>
              <a:gdLst>
                <a:gd name="connsiteX0" fmla="*/ 0 w 14010"/>
                <a:gd name="connsiteY0" fmla="*/ 7008 h 14016"/>
                <a:gd name="connsiteX1" fmla="*/ 7005 w 14010"/>
                <a:gd name="connsiteY1" fmla="*/ 14016 h 14016"/>
                <a:gd name="connsiteX2" fmla="*/ 14010 w 14010"/>
                <a:gd name="connsiteY2" fmla="*/ 7008 h 14016"/>
                <a:gd name="connsiteX3" fmla="*/ 7005 w 14010"/>
                <a:gd name="connsiteY3" fmla="*/ 0 h 14016"/>
                <a:gd name="connsiteX4" fmla="*/ 0 w 14010"/>
                <a:gd name="connsiteY4" fmla="*/ 7008 h 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10" h="14016">
                  <a:moveTo>
                    <a:pt x="0" y="7008"/>
                  </a:moveTo>
                  <a:cubicBezTo>
                    <a:pt x="0" y="10870"/>
                    <a:pt x="3146" y="14016"/>
                    <a:pt x="7005" y="14016"/>
                  </a:cubicBezTo>
                  <a:cubicBezTo>
                    <a:pt x="10865" y="14016"/>
                    <a:pt x="14010" y="10870"/>
                    <a:pt x="14010" y="7008"/>
                  </a:cubicBezTo>
                  <a:cubicBezTo>
                    <a:pt x="14010" y="3146"/>
                    <a:pt x="10865" y="0"/>
                    <a:pt x="7005" y="0"/>
                  </a:cubicBezTo>
                  <a:cubicBezTo>
                    <a:pt x="3146" y="0"/>
                    <a:pt x="0" y="3146"/>
                    <a:pt x="0" y="700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83B14246-DB31-1DD5-9F27-169C1D86B854}"/>
                </a:ext>
              </a:extLst>
            </p:cNvPr>
            <p:cNvSpPr/>
            <p:nvPr/>
          </p:nvSpPr>
          <p:spPr>
            <a:xfrm>
              <a:off x="11228992" y="1872268"/>
              <a:ext cx="16869" cy="16876"/>
            </a:xfrm>
            <a:custGeom>
              <a:avLst/>
              <a:gdLst>
                <a:gd name="connsiteX0" fmla="*/ 0 w 16869"/>
                <a:gd name="connsiteY0" fmla="*/ 8438 h 16876"/>
                <a:gd name="connsiteX1" fmla="*/ 8434 w 16869"/>
                <a:gd name="connsiteY1" fmla="*/ 16877 h 16876"/>
                <a:gd name="connsiteX2" fmla="*/ 16870 w 16869"/>
                <a:gd name="connsiteY2" fmla="*/ 8438 h 16876"/>
                <a:gd name="connsiteX3" fmla="*/ 8434 w 16869"/>
                <a:gd name="connsiteY3" fmla="*/ 0 h 16876"/>
                <a:gd name="connsiteX4" fmla="*/ 0 w 16869"/>
                <a:gd name="connsiteY4" fmla="*/ 8438 h 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69" h="16876">
                  <a:moveTo>
                    <a:pt x="0" y="8438"/>
                  </a:moveTo>
                  <a:cubicBezTo>
                    <a:pt x="0" y="13158"/>
                    <a:pt x="3716" y="16877"/>
                    <a:pt x="8434" y="16877"/>
                  </a:cubicBezTo>
                  <a:cubicBezTo>
                    <a:pt x="13152" y="16877"/>
                    <a:pt x="16870" y="13158"/>
                    <a:pt x="16870" y="8438"/>
                  </a:cubicBezTo>
                  <a:cubicBezTo>
                    <a:pt x="16870" y="3719"/>
                    <a:pt x="13152" y="0"/>
                    <a:pt x="8434" y="0"/>
                  </a:cubicBezTo>
                  <a:cubicBezTo>
                    <a:pt x="3716" y="0"/>
                    <a:pt x="0" y="3719"/>
                    <a:pt x="0" y="843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47F16D-41B7-AEE8-C578-E52926372D9A}"/>
                </a:ext>
              </a:extLst>
            </p:cNvPr>
            <p:cNvSpPr/>
            <p:nvPr/>
          </p:nvSpPr>
          <p:spPr>
            <a:xfrm>
              <a:off x="11227705" y="2412325"/>
              <a:ext cx="19729" cy="19737"/>
            </a:xfrm>
            <a:custGeom>
              <a:avLst/>
              <a:gdLst>
                <a:gd name="connsiteX0" fmla="*/ 0 w 19729"/>
                <a:gd name="connsiteY0" fmla="*/ 9869 h 19737"/>
                <a:gd name="connsiteX1" fmla="*/ 9865 w 19729"/>
                <a:gd name="connsiteY1" fmla="*/ 19737 h 19737"/>
                <a:gd name="connsiteX2" fmla="*/ 19729 w 19729"/>
                <a:gd name="connsiteY2" fmla="*/ 9869 h 19737"/>
                <a:gd name="connsiteX3" fmla="*/ 9865 w 19729"/>
                <a:gd name="connsiteY3" fmla="*/ 0 h 19737"/>
                <a:gd name="connsiteX4" fmla="*/ 0 w 19729"/>
                <a:gd name="connsiteY4" fmla="*/ 9869 h 1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9" h="19737">
                  <a:moveTo>
                    <a:pt x="0" y="9869"/>
                  </a:moveTo>
                  <a:cubicBezTo>
                    <a:pt x="0" y="15304"/>
                    <a:pt x="4432" y="19737"/>
                    <a:pt x="9865" y="19737"/>
                  </a:cubicBezTo>
                  <a:cubicBezTo>
                    <a:pt x="15297" y="19737"/>
                    <a:pt x="19729" y="15304"/>
                    <a:pt x="19729" y="9869"/>
                  </a:cubicBezTo>
                  <a:cubicBezTo>
                    <a:pt x="19729" y="4434"/>
                    <a:pt x="15297" y="0"/>
                    <a:pt x="9865" y="0"/>
                  </a:cubicBezTo>
                  <a:cubicBezTo>
                    <a:pt x="4432" y="0"/>
                    <a:pt x="0" y="4434"/>
                    <a:pt x="0" y="986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3B284EC5-A524-58EB-CB31-C9429B711F82}"/>
                </a:ext>
              </a:extLst>
            </p:cNvPr>
            <p:cNvSpPr/>
            <p:nvPr/>
          </p:nvSpPr>
          <p:spPr>
            <a:xfrm>
              <a:off x="11226276" y="2914480"/>
              <a:ext cx="22587" cy="22597"/>
            </a:xfrm>
            <a:custGeom>
              <a:avLst/>
              <a:gdLst>
                <a:gd name="connsiteX0" fmla="*/ 0 w 22587"/>
                <a:gd name="connsiteY0" fmla="*/ 11299 h 22597"/>
                <a:gd name="connsiteX1" fmla="*/ 11294 w 22587"/>
                <a:gd name="connsiteY1" fmla="*/ 22598 h 22597"/>
                <a:gd name="connsiteX2" fmla="*/ 22588 w 22587"/>
                <a:gd name="connsiteY2" fmla="*/ 11299 h 22597"/>
                <a:gd name="connsiteX3" fmla="*/ 11294 w 22587"/>
                <a:gd name="connsiteY3" fmla="*/ 0 h 22597"/>
                <a:gd name="connsiteX4" fmla="*/ 0 w 22587"/>
                <a:gd name="connsiteY4" fmla="*/ 11299 h 2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7" h="22597">
                  <a:moveTo>
                    <a:pt x="0" y="11299"/>
                  </a:moveTo>
                  <a:cubicBezTo>
                    <a:pt x="0" y="17449"/>
                    <a:pt x="5003" y="22598"/>
                    <a:pt x="11294" y="22598"/>
                  </a:cubicBezTo>
                  <a:cubicBezTo>
                    <a:pt x="17584" y="22598"/>
                    <a:pt x="22588" y="17592"/>
                    <a:pt x="22588" y="11299"/>
                  </a:cubicBezTo>
                  <a:cubicBezTo>
                    <a:pt x="22588" y="5006"/>
                    <a:pt x="17584" y="0"/>
                    <a:pt x="11294" y="0"/>
                  </a:cubicBezTo>
                  <a:cubicBezTo>
                    <a:pt x="5003" y="0"/>
                    <a:pt x="0" y="5006"/>
                    <a:pt x="0" y="1129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B89B59F3-1AB1-4EB0-26AF-41DA1BF608ED}"/>
                </a:ext>
              </a:extLst>
            </p:cNvPr>
            <p:cNvSpPr/>
            <p:nvPr/>
          </p:nvSpPr>
          <p:spPr>
            <a:xfrm>
              <a:off x="11224846" y="3431223"/>
              <a:ext cx="25447" cy="25458"/>
            </a:xfrm>
            <a:custGeom>
              <a:avLst/>
              <a:gdLst>
                <a:gd name="connsiteX0" fmla="*/ 0 w 25447"/>
                <a:gd name="connsiteY0" fmla="*/ 12729 h 25458"/>
                <a:gd name="connsiteX1" fmla="*/ 12724 w 25447"/>
                <a:gd name="connsiteY1" fmla="*/ 25458 h 25458"/>
                <a:gd name="connsiteX2" fmla="*/ 25448 w 25447"/>
                <a:gd name="connsiteY2" fmla="*/ 12729 h 25458"/>
                <a:gd name="connsiteX3" fmla="*/ 12724 w 25447"/>
                <a:gd name="connsiteY3" fmla="*/ 0 h 25458"/>
                <a:gd name="connsiteX4" fmla="*/ 0 w 25447"/>
                <a:gd name="connsiteY4" fmla="*/ 12729 h 2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25458">
                  <a:moveTo>
                    <a:pt x="0" y="12729"/>
                  </a:moveTo>
                  <a:cubicBezTo>
                    <a:pt x="0" y="19737"/>
                    <a:pt x="5719" y="25458"/>
                    <a:pt x="12724" y="25458"/>
                  </a:cubicBezTo>
                  <a:cubicBezTo>
                    <a:pt x="19729" y="25458"/>
                    <a:pt x="25448" y="19737"/>
                    <a:pt x="25448" y="12729"/>
                  </a:cubicBezTo>
                  <a:cubicBezTo>
                    <a:pt x="25448" y="5721"/>
                    <a:pt x="19729" y="0"/>
                    <a:pt x="12724" y="0"/>
                  </a:cubicBezTo>
                  <a:cubicBezTo>
                    <a:pt x="5719" y="0"/>
                    <a:pt x="0" y="5721"/>
                    <a:pt x="0" y="1272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737F7249-6DB2-673C-774B-9D850D113699}"/>
                </a:ext>
              </a:extLst>
            </p:cNvPr>
            <p:cNvSpPr/>
            <p:nvPr/>
          </p:nvSpPr>
          <p:spPr>
            <a:xfrm>
              <a:off x="11223417" y="3947967"/>
              <a:ext cx="28021" cy="28032"/>
            </a:xfrm>
            <a:custGeom>
              <a:avLst/>
              <a:gdLst>
                <a:gd name="connsiteX0" fmla="*/ 0 w 28021"/>
                <a:gd name="connsiteY0" fmla="*/ 14016 h 28032"/>
                <a:gd name="connsiteX1" fmla="*/ 14010 w 28021"/>
                <a:gd name="connsiteY1" fmla="*/ 28032 h 28032"/>
                <a:gd name="connsiteX2" fmla="*/ 28021 w 28021"/>
                <a:gd name="connsiteY2" fmla="*/ 14016 h 28032"/>
                <a:gd name="connsiteX3" fmla="*/ 14010 w 28021"/>
                <a:gd name="connsiteY3" fmla="*/ 0 h 28032"/>
                <a:gd name="connsiteX4" fmla="*/ 0 w 28021"/>
                <a:gd name="connsiteY4" fmla="*/ 14016 h 2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1" h="28032">
                  <a:moveTo>
                    <a:pt x="0" y="14016"/>
                  </a:moveTo>
                  <a:cubicBezTo>
                    <a:pt x="0" y="21739"/>
                    <a:pt x="6290" y="28032"/>
                    <a:pt x="14010" y="28032"/>
                  </a:cubicBezTo>
                  <a:cubicBezTo>
                    <a:pt x="21731" y="28032"/>
                    <a:pt x="28021" y="21739"/>
                    <a:pt x="28021" y="14016"/>
                  </a:cubicBezTo>
                  <a:cubicBezTo>
                    <a:pt x="28021" y="6293"/>
                    <a:pt x="21731" y="0"/>
                    <a:pt x="14010" y="0"/>
                  </a:cubicBezTo>
                  <a:cubicBezTo>
                    <a:pt x="6290" y="0"/>
                    <a:pt x="0" y="6293"/>
                    <a:pt x="0" y="1401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305A507D-E868-5CF7-D3C2-4CD71C02A264}"/>
                </a:ext>
              </a:extLst>
            </p:cNvPr>
            <p:cNvSpPr/>
            <p:nvPr/>
          </p:nvSpPr>
          <p:spPr>
            <a:xfrm>
              <a:off x="11221986" y="4464567"/>
              <a:ext cx="30880" cy="30892"/>
            </a:xfrm>
            <a:custGeom>
              <a:avLst/>
              <a:gdLst>
                <a:gd name="connsiteX0" fmla="*/ 0 w 30880"/>
                <a:gd name="connsiteY0" fmla="*/ 15446 h 30892"/>
                <a:gd name="connsiteX1" fmla="*/ 15440 w 30880"/>
                <a:gd name="connsiteY1" fmla="*/ 30893 h 30892"/>
                <a:gd name="connsiteX2" fmla="*/ 30881 w 30880"/>
                <a:gd name="connsiteY2" fmla="*/ 15446 h 30892"/>
                <a:gd name="connsiteX3" fmla="*/ 15440 w 30880"/>
                <a:gd name="connsiteY3" fmla="*/ 0 h 30892"/>
                <a:gd name="connsiteX4" fmla="*/ 0 w 30880"/>
                <a:gd name="connsiteY4" fmla="*/ 15446 h 3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0" h="30892">
                  <a:moveTo>
                    <a:pt x="0" y="15446"/>
                  </a:moveTo>
                  <a:cubicBezTo>
                    <a:pt x="0" y="24028"/>
                    <a:pt x="6863" y="30893"/>
                    <a:pt x="15440" y="30893"/>
                  </a:cubicBezTo>
                  <a:cubicBezTo>
                    <a:pt x="24019" y="30893"/>
                    <a:pt x="30881" y="24028"/>
                    <a:pt x="30881" y="15446"/>
                  </a:cubicBezTo>
                  <a:cubicBezTo>
                    <a:pt x="30881" y="6865"/>
                    <a:pt x="24019" y="0"/>
                    <a:pt x="15440" y="0"/>
                  </a:cubicBezTo>
                  <a:cubicBezTo>
                    <a:pt x="6863" y="0"/>
                    <a:pt x="0" y="6865"/>
                    <a:pt x="0" y="1544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9C384102-B500-575D-6682-9EDD954BFEEE}"/>
                </a:ext>
              </a:extLst>
            </p:cNvPr>
            <p:cNvSpPr/>
            <p:nvPr/>
          </p:nvSpPr>
          <p:spPr>
            <a:xfrm>
              <a:off x="11220557" y="4989606"/>
              <a:ext cx="33739" cy="33753"/>
            </a:xfrm>
            <a:custGeom>
              <a:avLst/>
              <a:gdLst>
                <a:gd name="connsiteX0" fmla="*/ 0 w 33739"/>
                <a:gd name="connsiteY0" fmla="*/ 16877 h 33753"/>
                <a:gd name="connsiteX1" fmla="*/ 16870 w 33739"/>
                <a:gd name="connsiteY1" fmla="*/ 33753 h 33753"/>
                <a:gd name="connsiteX2" fmla="*/ 33739 w 33739"/>
                <a:gd name="connsiteY2" fmla="*/ 16877 h 33753"/>
                <a:gd name="connsiteX3" fmla="*/ 16870 w 33739"/>
                <a:gd name="connsiteY3" fmla="*/ 0 h 33753"/>
                <a:gd name="connsiteX4" fmla="*/ 0 w 33739"/>
                <a:gd name="connsiteY4" fmla="*/ 16877 h 3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9" h="33753">
                  <a:moveTo>
                    <a:pt x="0" y="16877"/>
                  </a:moveTo>
                  <a:cubicBezTo>
                    <a:pt x="0" y="26173"/>
                    <a:pt x="7577" y="33753"/>
                    <a:pt x="16870" y="33753"/>
                  </a:cubicBezTo>
                  <a:cubicBezTo>
                    <a:pt x="26163" y="33753"/>
                    <a:pt x="33739" y="26173"/>
                    <a:pt x="33739" y="16877"/>
                  </a:cubicBezTo>
                  <a:cubicBezTo>
                    <a:pt x="33739" y="7580"/>
                    <a:pt x="26163" y="0"/>
                    <a:pt x="16870" y="0"/>
                  </a:cubicBezTo>
                  <a:cubicBezTo>
                    <a:pt x="7577" y="0"/>
                    <a:pt x="0" y="7580"/>
                    <a:pt x="0" y="1687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B4975A54-509B-6FAC-5DFB-66ED46B15DB7}"/>
                </a:ext>
              </a:extLst>
            </p:cNvPr>
            <p:cNvSpPr/>
            <p:nvPr/>
          </p:nvSpPr>
          <p:spPr>
            <a:xfrm>
              <a:off x="11219271" y="5514788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8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8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081D61E3-2225-9478-EF87-0460FE52E4EA}"/>
                </a:ext>
              </a:extLst>
            </p:cNvPr>
            <p:cNvSpPr/>
            <p:nvPr/>
          </p:nvSpPr>
          <p:spPr>
            <a:xfrm>
              <a:off x="11219271" y="5959590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8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8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499F54E9-E7C0-7736-3E33-DB7875637121}"/>
                </a:ext>
              </a:extLst>
            </p:cNvPr>
            <p:cNvSpPr/>
            <p:nvPr/>
          </p:nvSpPr>
          <p:spPr>
            <a:xfrm>
              <a:off x="11219271" y="6443867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8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8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D868E7CB-6618-83DF-E283-6C0F62A3C81D}"/>
                </a:ext>
              </a:extLst>
            </p:cNvPr>
            <p:cNvSpPr/>
            <p:nvPr/>
          </p:nvSpPr>
          <p:spPr>
            <a:xfrm>
              <a:off x="11774541" y="415432"/>
              <a:ext cx="8577" cy="8581"/>
            </a:xfrm>
            <a:custGeom>
              <a:avLst/>
              <a:gdLst>
                <a:gd name="connsiteX0" fmla="*/ 0 w 8577"/>
                <a:gd name="connsiteY0" fmla="*/ 4291 h 8581"/>
                <a:gd name="connsiteX1" fmla="*/ 4289 w 8577"/>
                <a:gd name="connsiteY1" fmla="*/ 8581 h 8581"/>
                <a:gd name="connsiteX2" fmla="*/ 8577 w 8577"/>
                <a:gd name="connsiteY2" fmla="*/ 4291 h 8581"/>
                <a:gd name="connsiteX3" fmla="*/ 4289 w 8577"/>
                <a:gd name="connsiteY3" fmla="*/ 0 h 8581"/>
                <a:gd name="connsiteX4" fmla="*/ 0 w 8577"/>
                <a:gd name="connsiteY4" fmla="*/ 4291 h 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" h="8581">
                  <a:moveTo>
                    <a:pt x="0" y="4291"/>
                  </a:moveTo>
                  <a:cubicBezTo>
                    <a:pt x="0" y="6579"/>
                    <a:pt x="1859" y="8581"/>
                    <a:pt x="4289" y="8581"/>
                  </a:cubicBezTo>
                  <a:cubicBezTo>
                    <a:pt x="6720" y="8581"/>
                    <a:pt x="8577" y="6722"/>
                    <a:pt x="8577" y="4291"/>
                  </a:cubicBezTo>
                  <a:cubicBezTo>
                    <a:pt x="8577" y="1859"/>
                    <a:pt x="6720" y="0"/>
                    <a:pt x="4289" y="0"/>
                  </a:cubicBezTo>
                  <a:cubicBezTo>
                    <a:pt x="1859" y="0"/>
                    <a:pt x="0" y="1859"/>
                    <a:pt x="0" y="429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2A8094D4-3956-FC10-AE2E-963D60AF339C}"/>
                </a:ext>
              </a:extLst>
            </p:cNvPr>
            <p:cNvSpPr/>
            <p:nvPr/>
          </p:nvSpPr>
          <p:spPr>
            <a:xfrm>
              <a:off x="11773112" y="872249"/>
              <a:ext cx="11150" cy="11155"/>
            </a:xfrm>
            <a:custGeom>
              <a:avLst/>
              <a:gdLst>
                <a:gd name="connsiteX0" fmla="*/ 0 w 11150"/>
                <a:gd name="connsiteY0" fmla="*/ 5578 h 11155"/>
                <a:gd name="connsiteX1" fmla="*/ 5575 w 11150"/>
                <a:gd name="connsiteY1" fmla="*/ 11156 h 11155"/>
                <a:gd name="connsiteX2" fmla="*/ 11151 w 11150"/>
                <a:gd name="connsiteY2" fmla="*/ 5578 h 11155"/>
                <a:gd name="connsiteX3" fmla="*/ 5575 w 11150"/>
                <a:gd name="connsiteY3" fmla="*/ 0 h 11155"/>
                <a:gd name="connsiteX4" fmla="*/ 0 w 11150"/>
                <a:gd name="connsiteY4" fmla="*/ 5578 h 1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0" h="11155">
                  <a:moveTo>
                    <a:pt x="0" y="5578"/>
                  </a:moveTo>
                  <a:cubicBezTo>
                    <a:pt x="0" y="8724"/>
                    <a:pt x="2573" y="11156"/>
                    <a:pt x="5575" y="11156"/>
                  </a:cubicBezTo>
                  <a:cubicBezTo>
                    <a:pt x="8577" y="11156"/>
                    <a:pt x="11151" y="8581"/>
                    <a:pt x="11151" y="5578"/>
                  </a:cubicBezTo>
                  <a:cubicBezTo>
                    <a:pt x="11151" y="2574"/>
                    <a:pt x="8577" y="0"/>
                    <a:pt x="5575" y="0"/>
                  </a:cubicBezTo>
                  <a:cubicBezTo>
                    <a:pt x="2573" y="0"/>
                    <a:pt x="0" y="2574"/>
                    <a:pt x="0" y="557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405BD02-BA8B-0145-398E-3E318FBF1FA2}"/>
                </a:ext>
              </a:extLst>
            </p:cNvPr>
            <p:cNvSpPr/>
            <p:nvPr/>
          </p:nvSpPr>
          <p:spPr>
            <a:xfrm>
              <a:off x="11771682" y="1339220"/>
              <a:ext cx="14011" cy="14016"/>
            </a:xfrm>
            <a:custGeom>
              <a:avLst/>
              <a:gdLst>
                <a:gd name="connsiteX0" fmla="*/ 0 w 14011"/>
                <a:gd name="connsiteY0" fmla="*/ 7008 h 14016"/>
                <a:gd name="connsiteX1" fmla="*/ 7005 w 14011"/>
                <a:gd name="connsiteY1" fmla="*/ 14016 h 14016"/>
                <a:gd name="connsiteX2" fmla="*/ 14011 w 14011"/>
                <a:gd name="connsiteY2" fmla="*/ 7008 h 14016"/>
                <a:gd name="connsiteX3" fmla="*/ 7005 w 14011"/>
                <a:gd name="connsiteY3" fmla="*/ 0 h 14016"/>
                <a:gd name="connsiteX4" fmla="*/ 0 w 14011"/>
                <a:gd name="connsiteY4" fmla="*/ 7008 h 1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11" h="14016">
                  <a:moveTo>
                    <a:pt x="0" y="7008"/>
                  </a:moveTo>
                  <a:cubicBezTo>
                    <a:pt x="0" y="10870"/>
                    <a:pt x="3146" y="14016"/>
                    <a:pt x="7005" y="14016"/>
                  </a:cubicBezTo>
                  <a:cubicBezTo>
                    <a:pt x="10865" y="14016"/>
                    <a:pt x="14011" y="10870"/>
                    <a:pt x="14011" y="7008"/>
                  </a:cubicBezTo>
                  <a:cubicBezTo>
                    <a:pt x="14011" y="3146"/>
                    <a:pt x="10865" y="0"/>
                    <a:pt x="7005" y="0"/>
                  </a:cubicBezTo>
                  <a:cubicBezTo>
                    <a:pt x="3146" y="0"/>
                    <a:pt x="0" y="3146"/>
                    <a:pt x="0" y="700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4CBCCAE3-B546-5CC8-8E5E-02A32C587CDF}"/>
                </a:ext>
              </a:extLst>
            </p:cNvPr>
            <p:cNvSpPr/>
            <p:nvPr/>
          </p:nvSpPr>
          <p:spPr>
            <a:xfrm>
              <a:off x="11770396" y="1872268"/>
              <a:ext cx="16869" cy="16876"/>
            </a:xfrm>
            <a:custGeom>
              <a:avLst/>
              <a:gdLst>
                <a:gd name="connsiteX0" fmla="*/ 0 w 16869"/>
                <a:gd name="connsiteY0" fmla="*/ 8438 h 16876"/>
                <a:gd name="connsiteX1" fmla="*/ 8434 w 16869"/>
                <a:gd name="connsiteY1" fmla="*/ 16877 h 16876"/>
                <a:gd name="connsiteX2" fmla="*/ 16870 w 16869"/>
                <a:gd name="connsiteY2" fmla="*/ 8438 h 16876"/>
                <a:gd name="connsiteX3" fmla="*/ 8434 w 16869"/>
                <a:gd name="connsiteY3" fmla="*/ 0 h 16876"/>
                <a:gd name="connsiteX4" fmla="*/ 0 w 16869"/>
                <a:gd name="connsiteY4" fmla="*/ 8438 h 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69" h="16876">
                  <a:moveTo>
                    <a:pt x="0" y="8438"/>
                  </a:moveTo>
                  <a:cubicBezTo>
                    <a:pt x="0" y="13158"/>
                    <a:pt x="3717" y="16877"/>
                    <a:pt x="8434" y="16877"/>
                  </a:cubicBezTo>
                  <a:cubicBezTo>
                    <a:pt x="13152" y="16877"/>
                    <a:pt x="16870" y="13158"/>
                    <a:pt x="16870" y="8438"/>
                  </a:cubicBezTo>
                  <a:cubicBezTo>
                    <a:pt x="16870" y="3719"/>
                    <a:pt x="13152" y="0"/>
                    <a:pt x="8434" y="0"/>
                  </a:cubicBezTo>
                  <a:cubicBezTo>
                    <a:pt x="3717" y="0"/>
                    <a:pt x="0" y="3719"/>
                    <a:pt x="0" y="843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73D79DAE-82FC-E098-414B-E54BB2BACE9B}"/>
                </a:ext>
              </a:extLst>
            </p:cNvPr>
            <p:cNvSpPr/>
            <p:nvPr/>
          </p:nvSpPr>
          <p:spPr>
            <a:xfrm>
              <a:off x="11768966" y="2412325"/>
              <a:ext cx="19729" cy="19737"/>
            </a:xfrm>
            <a:custGeom>
              <a:avLst/>
              <a:gdLst>
                <a:gd name="connsiteX0" fmla="*/ 0 w 19729"/>
                <a:gd name="connsiteY0" fmla="*/ 9869 h 19737"/>
                <a:gd name="connsiteX1" fmla="*/ 9865 w 19729"/>
                <a:gd name="connsiteY1" fmla="*/ 19737 h 19737"/>
                <a:gd name="connsiteX2" fmla="*/ 19729 w 19729"/>
                <a:gd name="connsiteY2" fmla="*/ 9869 h 19737"/>
                <a:gd name="connsiteX3" fmla="*/ 9865 w 19729"/>
                <a:gd name="connsiteY3" fmla="*/ 0 h 19737"/>
                <a:gd name="connsiteX4" fmla="*/ 0 w 19729"/>
                <a:gd name="connsiteY4" fmla="*/ 9869 h 1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9" h="19737">
                  <a:moveTo>
                    <a:pt x="0" y="9869"/>
                  </a:moveTo>
                  <a:cubicBezTo>
                    <a:pt x="0" y="15304"/>
                    <a:pt x="4432" y="19737"/>
                    <a:pt x="9865" y="19737"/>
                  </a:cubicBezTo>
                  <a:cubicBezTo>
                    <a:pt x="15297" y="19737"/>
                    <a:pt x="19729" y="15304"/>
                    <a:pt x="19729" y="9869"/>
                  </a:cubicBezTo>
                  <a:cubicBezTo>
                    <a:pt x="19729" y="4434"/>
                    <a:pt x="15297" y="0"/>
                    <a:pt x="9865" y="0"/>
                  </a:cubicBezTo>
                  <a:cubicBezTo>
                    <a:pt x="4432" y="0"/>
                    <a:pt x="0" y="4434"/>
                    <a:pt x="0" y="986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2B99AC2A-894A-74D5-A811-D33CD928E78C}"/>
                </a:ext>
              </a:extLst>
            </p:cNvPr>
            <p:cNvSpPr/>
            <p:nvPr/>
          </p:nvSpPr>
          <p:spPr>
            <a:xfrm>
              <a:off x="11767536" y="2914480"/>
              <a:ext cx="22588" cy="22597"/>
            </a:xfrm>
            <a:custGeom>
              <a:avLst/>
              <a:gdLst>
                <a:gd name="connsiteX0" fmla="*/ 0 w 22588"/>
                <a:gd name="connsiteY0" fmla="*/ 11299 h 22597"/>
                <a:gd name="connsiteX1" fmla="*/ 11294 w 22588"/>
                <a:gd name="connsiteY1" fmla="*/ 22598 h 22597"/>
                <a:gd name="connsiteX2" fmla="*/ 22589 w 22588"/>
                <a:gd name="connsiteY2" fmla="*/ 11299 h 22597"/>
                <a:gd name="connsiteX3" fmla="*/ 11294 w 22588"/>
                <a:gd name="connsiteY3" fmla="*/ 0 h 22597"/>
                <a:gd name="connsiteX4" fmla="*/ 0 w 22588"/>
                <a:gd name="connsiteY4" fmla="*/ 11299 h 2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8" h="22597">
                  <a:moveTo>
                    <a:pt x="0" y="11299"/>
                  </a:moveTo>
                  <a:cubicBezTo>
                    <a:pt x="0" y="17449"/>
                    <a:pt x="5003" y="22598"/>
                    <a:pt x="11294" y="22598"/>
                  </a:cubicBezTo>
                  <a:cubicBezTo>
                    <a:pt x="17584" y="22598"/>
                    <a:pt x="22589" y="17592"/>
                    <a:pt x="22589" y="11299"/>
                  </a:cubicBezTo>
                  <a:cubicBezTo>
                    <a:pt x="22589" y="5006"/>
                    <a:pt x="17584" y="0"/>
                    <a:pt x="11294" y="0"/>
                  </a:cubicBezTo>
                  <a:cubicBezTo>
                    <a:pt x="5003" y="0"/>
                    <a:pt x="0" y="5006"/>
                    <a:pt x="0" y="1129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23E0734E-EC34-DA75-6855-DA736B63F6CF}"/>
                </a:ext>
              </a:extLst>
            </p:cNvPr>
            <p:cNvSpPr/>
            <p:nvPr/>
          </p:nvSpPr>
          <p:spPr>
            <a:xfrm>
              <a:off x="11766107" y="3431223"/>
              <a:ext cx="25447" cy="25458"/>
            </a:xfrm>
            <a:custGeom>
              <a:avLst/>
              <a:gdLst>
                <a:gd name="connsiteX0" fmla="*/ 0 w 25447"/>
                <a:gd name="connsiteY0" fmla="*/ 12729 h 25458"/>
                <a:gd name="connsiteX1" fmla="*/ 12723 w 25447"/>
                <a:gd name="connsiteY1" fmla="*/ 25458 h 25458"/>
                <a:gd name="connsiteX2" fmla="*/ 25447 w 25447"/>
                <a:gd name="connsiteY2" fmla="*/ 12729 h 25458"/>
                <a:gd name="connsiteX3" fmla="*/ 12723 w 25447"/>
                <a:gd name="connsiteY3" fmla="*/ 0 h 25458"/>
                <a:gd name="connsiteX4" fmla="*/ 0 w 25447"/>
                <a:gd name="connsiteY4" fmla="*/ 12729 h 2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7" h="25458">
                  <a:moveTo>
                    <a:pt x="0" y="12729"/>
                  </a:moveTo>
                  <a:cubicBezTo>
                    <a:pt x="0" y="19737"/>
                    <a:pt x="5718" y="25458"/>
                    <a:pt x="12723" y="25458"/>
                  </a:cubicBezTo>
                  <a:cubicBezTo>
                    <a:pt x="19728" y="25458"/>
                    <a:pt x="25447" y="19737"/>
                    <a:pt x="25447" y="12729"/>
                  </a:cubicBezTo>
                  <a:cubicBezTo>
                    <a:pt x="25447" y="5721"/>
                    <a:pt x="19728" y="0"/>
                    <a:pt x="12723" y="0"/>
                  </a:cubicBezTo>
                  <a:cubicBezTo>
                    <a:pt x="5718" y="0"/>
                    <a:pt x="0" y="5721"/>
                    <a:pt x="0" y="1272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8C37D17A-1905-0CB4-E99B-96C387CD2CB5}"/>
                </a:ext>
              </a:extLst>
            </p:cNvPr>
            <p:cNvSpPr/>
            <p:nvPr/>
          </p:nvSpPr>
          <p:spPr>
            <a:xfrm>
              <a:off x="11764677" y="3947967"/>
              <a:ext cx="28021" cy="28032"/>
            </a:xfrm>
            <a:custGeom>
              <a:avLst/>
              <a:gdLst>
                <a:gd name="connsiteX0" fmla="*/ 0 w 28021"/>
                <a:gd name="connsiteY0" fmla="*/ 14016 h 28032"/>
                <a:gd name="connsiteX1" fmla="*/ 14010 w 28021"/>
                <a:gd name="connsiteY1" fmla="*/ 28032 h 28032"/>
                <a:gd name="connsiteX2" fmla="*/ 28021 w 28021"/>
                <a:gd name="connsiteY2" fmla="*/ 14016 h 28032"/>
                <a:gd name="connsiteX3" fmla="*/ 14010 w 28021"/>
                <a:gd name="connsiteY3" fmla="*/ 0 h 28032"/>
                <a:gd name="connsiteX4" fmla="*/ 0 w 28021"/>
                <a:gd name="connsiteY4" fmla="*/ 14016 h 2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1" h="28032">
                  <a:moveTo>
                    <a:pt x="0" y="14016"/>
                  </a:moveTo>
                  <a:cubicBezTo>
                    <a:pt x="0" y="21739"/>
                    <a:pt x="6290" y="28032"/>
                    <a:pt x="14010" y="28032"/>
                  </a:cubicBezTo>
                  <a:cubicBezTo>
                    <a:pt x="21731" y="28032"/>
                    <a:pt x="28021" y="21739"/>
                    <a:pt x="28021" y="14016"/>
                  </a:cubicBezTo>
                  <a:cubicBezTo>
                    <a:pt x="28021" y="6293"/>
                    <a:pt x="21731" y="0"/>
                    <a:pt x="14010" y="0"/>
                  </a:cubicBezTo>
                  <a:cubicBezTo>
                    <a:pt x="6290" y="0"/>
                    <a:pt x="0" y="6293"/>
                    <a:pt x="0" y="1401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6D409E0B-7035-A4C1-F530-5B98608D986F}"/>
                </a:ext>
              </a:extLst>
            </p:cNvPr>
            <p:cNvSpPr/>
            <p:nvPr/>
          </p:nvSpPr>
          <p:spPr>
            <a:xfrm>
              <a:off x="11763248" y="4464567"/>
              <a:ext cx="30879" cy="30892"/>
            </a:xfrm>
            <a:custGeom>
              <a:avLst/>
              <a:gdLst>
                <a:gd name="connsiteX0" fmla="*/ 0 w 30879"/>
                <a:gd name="connsiteY0" fmla="*/ 15446 h 30892"/>
                <a:gd name="connsiteX1" fmla="*/ 15439 w 30879"/>
                <a:gd name="connsiteY1" fmla="*/ 30893 h 30892"/>
                <a:gd name="connsiteX2" fmla="*/ 30880 w 30879"/>
                <a:gd name="connsiteY2" fmla="*/ 15446 h 30892"/>
                <a:gd name="connsiteX3" fmla="*/ 15439 w 30879"/>
                <a:gd name="connsiteY3" fmla="*/ 0 h 30892"/>
                <a:gd name="connsiteX4" fmla="*/ 0 w 30879"/>
                <a:gd name="connsiteY4" fmla="*/ 15446 h 3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79" h="30892">
                  <a:moveTo>
                    <a:pt x="0" y="15446"/>
                  </a:moveTo>
                  <a:cubicBezTo>
                    <a:pt x="0" y="24028"/>
                    <a:pt x="6862" y="30893"/>
                    <a:pt x="15439" y="30893"/>
                  </a:cubicBezTo>
                  <a:cubicBezTo>
                    <a:pt x="24018" y="30893"/>
                    <a:pt x="30880" y="24028"/>
                    <a:pt x="30880" y="15446"/>
                  </a:cubicBezTo>
                  <a:cubicBezTo>
                    <a:pt x="30880" y="6865"/>
                    <a:pt x="24018" y="0"/>
                    <a:pt x="15439" y="0"/>
                  </a:cubicBezTo>
                  <a:cubicBezTo>
                    <a:pt x="6862" y="0"/>
                    <a:pt x="0" y="6865"/>
                    <a:pt x="0" y="1544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BD365807-56BE-35B1-BD8E-014D335E352E}"/>
                </a:ext>
              </a:extLst>
            </p:cNvPr>
            <p:cNvSpPr/>
            <p:nvPr/>
          </p:nvSpPr>
          <p:spPr>
            <a:xfrm>
              <a:off x="11761817" y="4989606"/>
              <a:ext cx="33740" cy="33753"/>
            </a:xfrm>
            <a:custGeom>
              <a:avLst/>
              <a:gdLst>
                <a:gd name="connsiteX0" fmla="*/ 0 w 33740"/>
                <a:gd name="connsiteY0" fmla="*/ 16877 h 33753"/>
                <a:gd name="connsiteX1" fmla="*/ 16870 w 33740"/>
                <a:gd name="connsiteY1" fmla="*/ 33753 h 33753"/>
                <a:gd name="connsiteX2" fmla="*/ 33740 w 33740"/>
                <a:gd name="connsiteY2" fmla="*/ 16877 h 33753"/>
                <a:gd name="connsiteX3" fmla="*/ 16870 w 33740"/>
                <a:gd name="connsiteY3" fmla="*/ 0 h 33753"/>
                <a:gd name="connsiteX4" fmla="*/ 0 w 33740"/>
                <a:gd name="connsiteY4" fmla="*/ 16877 h 3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40" h="33753">
                  <a:moveTo>
                    <a:pt x="0" y="16877"/>
                  </a:moveTo>
                  <a:cubicBezTo>
                    <a:pt x="0" y="26173"/>
                    <a:pt x="7577" y="33753"/>
                    <a:pt x="16870" y="33753"/>
                  </a:cubicBezTo>
                  <a:cubicBezTo>
                    <a:pt x="26163" y="33753"/>
                    <a:pt x="33740" y="26173"/>
                    <a:pt x="33740" y="16877"/>
                  </a:cubicBezTo>
                  <a:cubicBezTo>
                    <a:pt x="33740" y="7580"/>
                    <a:pt x="26163" y="0"/>
                    <a:pt x="16870" y="0"/>
                  </a:cubicBezTo>
                  <a:cubicBezTo>
                    <a:pt x="7577" y="0"/>
                    <a:pt x="0" y="7580"/>
                    <a:pt x="0" y="1687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21480957-D3D5-0F86-1CC8-F2770227D93D}"/>
                </a:ext>
              </a:extLst>
            </p:cNvPr>
            <p:cNvSpPr/>
            <p:nvPr/>
          </p:nvSpPr>
          <p:spPr>
            <a:xfrm>
              <a:off x="11760531" y="5514788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AF40DBDF-BD2A-B5E5-02AF-5FAA9EBBADEC}"/>
                </a:ext>
              </a:extLst>
            </p:cNvPr>
            <p:cNvSpPr/>
            <p:nvPr/>
          </p:nvSpPr>
          <p:spPr>
            <a:xfrm>
              <a:off x="11760531" y="5959590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8A40326B-B7F4-8325-5184-84E6D7D7FE39}"/>
                </a:ext>
              </a:extLst>
            </p:cNvPr>
            <p:cNvSpPr/>
            <p:nvPr/>
          </p:nvSpPr>
          <p:spPr>
            <a:xfrm>
              <a:off x="8524548" y="413287"/>
              <a:ext cx="12867" cy="12872"/>
            </a:xfrm>
            <a:custGeom>
              <a:avLst/>
              <a:gdLst>
                <a:gd name="connsiteX0" fmla="*/ 0 w 12867"/>
                <a:gd name="connsiteY0" fmla="*/ 6436 h 12872"/>
                <a:gd name="connsiteX1" fmla="*/ 6434 w 12867"/>
                <a:gd name="connsiteY1" fmla="*/ 12872 h 12872"/>
                <a:gd name="connsiteX2" fmla="*/ 12867 w 12867"/>
                <a:gd name="connsiteY2" fmla="*/ 6436 h 12872"/>
                <a:gd name="connsiteX3" fmla="*/ 6434 w 12867"/>
                <a:gd name="connsiteY3" fmla="*/ 0 h 12872"/>
                <a:gd name="connsiteX4" fmla="*/ 0 w 12867"/>
                <a:gd name="connsiteY4" fmla="*/ 6436 h 1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7" h="12872">
                  <a:moveTo>
                    <a:pt x="0" y="6436"/>
                  </a:moveTo>
                  <a:cubicBezTo>
                    <a:pt x="0" y="10012"/>
                    <a:pt x="2859" y="12872"/>
                    <a:pt x="6434" y="12872"/>
                  </a:cubicBezTo>
                  <a:cubicBezTo>
                    <a:pt x="10008" y="12872"/>
                    <a:pt x="12867" y="10012"/>
                    <a:pt x="12867" y="6436"/>
                  </a:cubicBezTo>
                  <a:cubicBezTo>
                    <a:pt x="12867" y="2860"/>
                    <a:pt x="10008" y="0"/>
                    <a:pt x="6434" y="0"/>
                  </a:cubicBezTo>
                  <a:cubicBezTo>
                    <a:pt x="2859" y="0"/>
                    <a:pt x="0" y="2860"/>
                    <a:pt x="0" y="643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6688EE5A-6AD8-2633-6738-767DB59A9B2F}"/>
                </a:ext>
              </a:extLst>
            </p:cNvPr>
            <p:cNvSpPr/>
            <p:nvPr/>
          </p:nvSpPr>
          <p:spPr>
            <a:xfrm>
              <a:off x="8523261" y="869961"/>
              <a:ext cx="15725" cy="15732"/>
            </a:xfrm>
            <a:custGeom>
              <a:avLst/>
              <a:gdLst>
                <a:gd name="connsiteX0" fmla="*/ 0 w 15725"/>
                <a:gd name="connsiteY0" fmla="*/ 7866 h 15732"/>
                <a:gd name="connsiteX1" fmla="*/ 7863 w 15725"/>
                <a:gd name="connsiteY1" fmla="*/ 15733 h 15732"/>
                <a:gd name="connsiteX2" fmla="*/ 15726 w 15725"/>
                <a:gd name="connsiteY2" fmla="*/ 7866 h 15732"/>
                <a:gd name="connsiteX3" fmla="*/ 7863 w 15725"/>
                <a:gd name="connsiteY3" fmla="*/ 0 h 15732"/>
                <a:gd name="connsiteX4" fmla="*/ 0 w 15725"/>
                <a:gd name="connsiteY4" fmla="*/ 7866 h 1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5" h="15732">
                  <a:moveTo>
                    <a:pt x="0" y="7866"/>
                  </a:moveTo>
                  <a:cubicBezTo>
                    <a:pt x="0" y="12157"/>
                    <a:pt x="3431" y="15733"/>
                    <a:pt x="7863" y="15733"/>
                  </a:cubicBezTo>
                  <a:cubicBezTo>
                    <a:pt x="12295" y="15733"/>
                    <a:pt x="15726" y="12300"/>
                    <a:pt x="15726" y="7866"/>
                  </a:cubicBezTo>
                  <a:cubicBezTo>
                    <a:pt x="15726" y="3433"/>
                    <a:pt x="12295" y="0"/>
                    <a:pt x="7863" y="0"/>
                  </a:cubicBezTo>
                  <a:cubicBezTo>
                    <a:pt x="3431" y="0"/>
                    <a:pt x="0" y="3433"/>
                    <a:pt x="0" y="786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B744CAAC-37B5-FEDD-A357-98596461A6E9}"/>
                </a:ext>
              </a:extLst>
            </p:cNvPr>
            <p:cNvSpPr/>
            <p:nvPr/>
          </p:nvSpPr>
          <p:spPr>
            <a:xfrm>
              <a:off x="8521974" y="1337075"/>
              <a:ext cx="18299" cy="18306"/>
            </a:xfrm>
            <a:custGeom>
              <a:avLst/>
              <a:gdLst>
                <a:gd name="connsiteX0" fmla="*/ 0 w 18299"/>
                <a:gd name="connsiteY0" fmla="*/ 9153 h 18306"/>
                <a:gd name="connsiteX1" fmla="*/ 9150 w 18299"/>
                <a:gd name="connsiteY1" fmla="*/ 18307 h 18306"/>
                <a:gd name="connsiteX2" fmla="*/ 18300 w 18299"/>
                <a:gd name="connsiteY2" fmla="*/ 9153 h 18306"/>
                <a:gd name="connsiteX3" fmla="*/ 9150 w 18299"/>
                <a:gd name="connsiteY3" fmla="*/ 0 h 18306"/>
                <a:gd name="connsiteX4" fmla="*/ 0 w 18299"/>
                <a:gd name="connsiteY4" fmla="*/ 9153 h 1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99" h="18306">
                  <a:moveTo>
                    <a:pt x="0" y="9153"/>
                  </a:moveTo>
                  <a:cubicBezTo>
                    <a:pt x="0" y="14159"/>
                    <a:pt x="4147" y="18307"/>
                    <a:pt x="9150" y="18307"/>
                  </a:cubicBezTo>
                  <a:cubicBezTo>
                    <a:pt x="14153" y="18307"/>
                    <a:pt x="18300" y="14159"/>
                    <a:pt x="18300" y="9153"/>
                  </a:cubicBezTo>
                  <a:cubicBezTo>
                    <a:pt x="18300" y="4148"/>
                    <a:pt x="14153" y="0"/>
                    <a:pt x="9150" y="0"/>
                  </a:cubicBezTo>
                  <a:cubicBezTo>
                    <a:pt x="4147" y="0"/>
                    <a:pt x="0" y="4148"/>
                    <a:pt x="0" y="915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6F8317FD-FAB6-84DB-BCA9-723653661684}"/>
                </a:ext>
              </a:extLst>
            </p:cNvPr>
            <p:cNvSpPr/>
            <p:nvPr/>
          </p:nvSpPr>
          <p:spPr>
            <a:xfrm>
              <a:off x="8520688" y="1870266"/>
              <a:ext cx="20872" cy="20881"/>
            </a:xfrm>
            <a:custGeom>
              <a:avLst/>
              <a:gdLst>
                <a:gd name="connsiteX0" fmla="*/ 0 w 20872"/>
                <a:gd name="connsiteY0" fmla="*/ 10441 h 20881"/>
                <a:gd name="connsiteX1" fmla="*/ 10436 w 20872"/>
                <a:gd name="connsiteY1" fmla="*/ 20881 h 20881"/>
                <a:gd name="connsiteX2" fmla="*/ 20872 w 20872"/>
                <a:gd name="connsiteY2" fmla="*/ 10441 h 20881"/>
                <a:gd name="connsiteX3" fmla="*/ 10436 w 20872"/>
                <a:gd name="connsiteY3" fmla="*/ 0 h 20881"/>
                <a:gd name="connsiteX4" fmla="*/ 0 w 20872"/>
                <a:gd name="connsiteY4" fmla="*/ 10441 h 2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2" h="20881">
                  <a:moveTo>
                    <a:pt x="0" y="10441"/>
                  </a:moveTo>
                  <a:cubicBezTo>
                    <a:pt x="0" y="16162"/>
                    <a:pt x="4717" y="20881"/>
                    <a:pt x="10436" y="20881"/>
                  </a:cubicBezTo>
                  <a:cubicBezTo>
                    <a:pt x="16155" y="20881"/>
                    <a:pt x="20872" y="16162"/>
                    <a:pt x="20872" y="10441"/>
                  </a:cubicBezTo>
                  <a:cubicBezTo>
                    <a:pt x="20872" y="4720"/>
                    <a:pt x="16155" y="0"/>
                    <a:pt x="10436" y="0"/>
                  </a:cubicBezTo>
                  <a:cubicBezTo>
                    <a:pt x="4717" y="0"/>
                    <a:pt x="0" y="4720"/>
                    <a:pt x="0" y="1044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59892C46-4E09-7AA0-9FF1-DABE86C22165}"/>
                </a:ext>
              </a:extLst>
            </p:cNvPr>
            <p:cNvSpPr/>
            <p:nvPr/>
          </p:nvSpPr>
          <p:spPr>
            <a:xfrm>
              <a:off x="8519401" y="2410465"/>
              <a:ext cx="23446" cy="23455"/>
            </a:xfrm>
            <a:custGeom>
              <a:avLst/>
              <a:gdLst>
                <a:gd name="connsiteX0" fmla="*/ 0 w 23446"/>
                <a:gd name="connsiteY0" fmla="*/ 11728 h 23455"/>
                <a:gd name="connsiteX1" fmla="*/ 11723 w 23446"/>
                <a:gd name="connsiteY1" fmla="*/ 23456 h 23455"/>
                <a:gd name="connsiteX2" fmla="*/ 23446 w 23446"/>
                <a:gd name="connsiteY2" fmla="*/ 11728 h 23455"/>
                <a:gd name="connsiteX3" fmla="*/ 11723 w 23446"/>
                <a:gd name="connsiteY3" fmla="*/ 0 h 23455"/>
                <a:gd name="connsiteX4" fmla="*/ 0 w 23446"/>
                <a:gd name="connsiteY4" fmla="*/ 11728 h 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6" h="23455">
                  <a:moveTo>
                    <a:pt x="0" y="11728"/>
                  </a:moveTo>
                  <a:cubicBezTo>
                    <a:pt x="0" y="18164"/>
                    <a:pt x="5290" y="23456"/>
                    <a:pt x="11723" y="23456"/>
                  </a:cubicBezTo>
                  <a:cubicBezTo>
                    <a:pt x="18157" y="23456"/>
                    <a:pt x="23446" y="18164"/>
                    <a:pt x="23446" y="11728"/>
                  </a:cubicBezTo>
                  <a:cubicBezTo>
                    <a:pt x="23446" y="5292"/>
                    <a:pt x="18157" y="0"/>
                    <a:pt x="11723" y="0"/>
                  </a:cubicBezTo>
                  <a:cubicBezTo>
                    <a:pt x="5290" y="0"/>
                    <a:pt x="0" y="5292"/>
                    <a:pt x="0" y="1172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CA07D49A-13F7-4A55-5560-8FE24958980D}"/>
                </a:ext>
              </a:extLst>
            </p:cNvPr>
            <p:cNvSpPr/>
            <p:nvPr/>
          </p:nvSpPr>
          <p:spPr>
            <a:xfrm>
              <a:off x="8517972" y="2912620"/>
              <a:ext cx="26161" cy="26316"/>
            </a:xfrm>
            <a:custGeom>
              <a:avLst/>
              <a:gdLst>
                <a:gd name="connsiteX0" fmla="*/ 0 w 26161"/>
                <a:gd name="connsiteY0" fmla="*/ 13158 h 26316"/>
                <a:gd name="connsiteX1" fmla="*/ 13152 w 26161"/>
                <a:gd name="connsiteY1" fmla="*/ 26316 h 26316"/>
                <a:gd name="connsiteX2" fmla="*/ 26162 w 26161"/>
                <a:gd name="connsiteY2" fmla="*/ 13158 h 26316"/>
                <a:gd name="connsiteX3" fmla="*/ 13152 w 26161"/>
                <a:gd name="connsiteY3" fmla="*/ 0 h 26316"/>
                <a:gd name="connsiteX4" fmla="*/ 0 w 26161"/>
                <a:gd name="connsiteY4" fmla="*/ 13158 h 2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61" h="26316">
                  <a:moveTo>
                    <a:pt x="0" y="13158"/>
                  </a:moveTo>
                  <a:cubicBezTo>
                    <a:pt x="0" y="20452"/>
                    <a:pt x="5861" y="26316"/>
                    <a:pt x="13152" y="26316"/>
                  </a:cubicBezTo>
                  <a:cubicBezTo>
                    <a:pt x="20444" y="26316"/>
                    <a:pt x="26162" y="20452"/>
                    <a:pt x="26162" y="13158"/>
                  </a:cubicBezTo>
                  <a:cubicBezTo>
                    <a:pt x="26162" y="5864"/>
                    <a:pt x="20301" y="0"/>
                    <a:pt x="13152" y="0"/>
                  </a:cubicBezTo>
                  <a:cubicBezTo>
                    <a:pt x="6004" y="0"/>
                    <a:pt x="0" y="5864"/>
                    <a:pt x="0" y="1315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1DBC4EAC-2133-4191-0F09-A0583E86B357}"/>
                </a:ext>
              </a:extLst>
            </p:cNvPr>
            <p:cNvSpPr/>
            <p:nvPr/>
          </p:nvSpPr>
          <p:spPr>
            <a:xfrm>
              <a:off x="8516685" y="3429507"/>
              <a:ext cx="28878" cy="28890"/>
            </a:xfrm>
            <a:custGeom>
              <a:avLst/>
              <a:gdLst>
                <a:gd name="connsiteX0" fmla="*/ 0 w 28878"/>
                <a:gd name="connsiteY0" fmla="*/ 14445 h 28890"/>
                <a:gd name="connsiteX1" fmla="*/ 14439 w 28878"/>
                <a:gd name="connsiteY1" fmla="*/ 28891 h 28890"/>
                <a:gd name="connsiteX2" fmla="*/ 28879 w 28878"/>
                <a:gd name="connsiteY2" fmla="*/ 14445 h 28890"/>
                <a:gd name="connsiteX3" fmla="*/ 14439 w 28878"/>
                <a:gd name="connsiteY3" fmla="*/ 0 h 28890"/>
                <a:gd name="connsiteX4" fmla="*/ 0 w 28878"/>
                <a:gd name="connsiteY4" fmla="*/ 14445 h 2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8" h="28890">
                  <a:moveTo>
                    <a:pt x="0" y="14445"/>
                  </a:moveTo>
                  <a:cubicBezTo>
                    <a:pt x="0" y="22455"/>
                    <a:pt x="6434" y="28891"/>
                    <a:pt x="14439" y="28891"/>
                  </a:cubicBezTo>
                  <a:cubicBezTo>
                    <a:pt x="22445" y="28891"/>
                    <a:pt x="28879" y="22455"/>
                    <a:pt x="28879" y="14445"/>
                  </a:cubicBezTo>
                  <a:cubicBezTo>
                    <a:pt x="28879" y="6436"/>
                    <a:pt x="22445" y="0"/>
                    <a:pt x="14439" y="0"/>
                  </a:cubicBezTo>
                  <a:cubicBezTo>
                    <a:pt x="6434" y="0"/>
                    <a:pt x="0" y="6436"/>
                    <a:pt x="0" y="1444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513EDE28-8C2F-AB3E-44CC-8301C96E6431}"/>
                </a:ext>
              </a:extLst>
            </p:cNvPr>
            <p:cNvSpPr/>
            <p:nvPr/>
          </p:nvSpPr>
          <p:spPr>
            <a:xfrm>
              <a:off x="8515399" y="3946250"/>
              <a:ext cx="31451" cy="31465"/>
            </a:xfrm>
            <a:custGeom>
              <a:avLst/>
              <a:gdLst>
                <a:gd name="connsiteX0" fmla="*/ 0 w 31451"/>
                <a:gd name="connsiteY0" fmla="*/ 15733 h 31465"/>
                <a:gd name="connsiteX1" fmla="*/ 15726 w 31451"/>
                <a:gd name="connsiteY1" fmla="*/ 31465 h 31465"/>
                <a:gd name="connsiteX2" fmla="*/ 31451 w 31451"/>
                <a:gd name="connsiteY2" fmla="*/ 15733 h 31465"/>
                <a:gd name="connsiteX3" fmla="*/ 15726 w 31451"/>
                <a:gd name="connsiteY3" fmla="*/ 0 h 31465"/>
                <a:gd name="connsiteX4" fmla="*/ 0 w 31451"/>
                <a:gd name="connsiteY4" fmla="*/ 15733 h 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51" h="31465">
                  <a:moveTo>
                    <a:pt x="0" y="15733"/>
                  </a:moveTo>
                  <a:cubicBezTo>
                    <a:pt x="0" y="24457"/>
                    <a:pt x="7005" y="31465"/>
                    <a:pt x="15726" y="31465"/>
                  </a:cubicBezTo>
                  <a:cubicBezTo>
                    <a:pt x="24446" y="31465"/>
                    <a:pt x="31451" y="24457"/>
                    <a:pt x="31451" y="15733"/>
                  </a:cubicBezTo>
                  <a:cubicBezTo>
                    <a:pt x="31451" y="7008"/>
                    <a:pt x="24446" y="0"/>
                    <a:pt x="15726" y="0"/>
                  </a:cubicBezTo>
                  <a:cubicBezTo>
                    <a:pt x="7005" y="0"/>
                    <a:pt x="0" y="7008"/>
                    <a:pt x="0" y="1573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F61E8342-2E9D-3423-E550-29C253214DB0}"/>
                </a:ext>
              </a:extLst>
            </p:cNvPr>
            <p:cNvSpPr/>
            <p:nvPr/>
          </p:nvSpPr>
          <p:spPr>
            <a:xfrm>
              <a:off x="8514112" y="4462994"/>
              <a:ext cx="34025" cy="34039"/>
            </a:xfrm>
            <a:custGeom>
              <a:avLst/>
              <a:gdLst>
                <a:gd name="connsiteX0" fmla="*/ 0 w 34025"/>
                <a:gd name="connsiteY0" fmla="*/ 17020 h 34039"/>
                <a:gd name="connsiteX1" fmla="*/ 17013 w 34025"/>
                <a:gd name="connsiteY1" fmla="*/ 34040 h 34039"/>
                <a:gd name="connsiteX2" fmla="*/ 34025 w 34025"/>
                <a:gd name="connsiteY2" fmla="*/ 17020 h 34039"/>
                <a:gd name="connsiteX3" fmla="*/ 17013 w 34025"/>
                <a:gd name="connsiteY3" fmla="*/ 0 h 34039"/>
                <a:gd name="connsiteX4" fmla="*/ 0 w 34025"/>
                <a:gd name="connsiteY4" fmla="*/ 17020 h 3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25" h="34039">
                  <a:moveTo>
                    <a:pt x="0" y="17020"/>
                  </a:moveTo>
                  <a:cubicBezTo>
                    <a:pt x="0" y="26459"/>
                    <a:pt x="7577" y="34040"/>
                    <a:pt x="17013" y="34040"/>
                  </a:cubicBezTo>
                  <a:cubicBezTo>
                    <a:pt x="26448" y="34040"/>
                    <a:pt x="34025" y="26459"/>
                    <a:pt x="34025" y="17020"/>
                  </a:cubicBezTo>
                  <a:cubicBezTo>
                    <a:pt x="34025" y="7580"/>
                    <a:pt x="26448" y="0"/>
                    <a:pt x="17013" y="0"/>
                  </a:cubicBezTo>
                  <a:cubicBezTo>
                    <a:pt x="7577" y="0"/>
                    <a:pt x="0" y="7580"/>
                    <a:pt x="0" y="1702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7B7AE6DB-93C9-5F58-46D6-2D4877723DCD}"/>
                </a:ext>
              </a:extLst>
            </p:cNvPr>
            <p:cNvSpPr/>
            <p:nvPr/>
          </p:nvSpPr>
          <p:spPr>
            <a:xfrm>
              <a:off x="8512682" y="4988175"/>
              <a:ext cx="36598" cy="36613"/>
            </a:xfrm>
            <a:custGeom>
              <a:avLst/>
              <a:gdLst>
                <a:gd name="connsiteX0" fmla="*/ 0 w 36598"/>
                <a:gd name="connsiteY0" fmla="*/ 18307 h 36613"/>
                <a:gd name="connsiteX1" fmla="*/ 18299 w 36598"/>
                <a:gd name="connsiteY1" fmla="*/ 36614 h 36613"/>
                <a:gd name="connsiteX2" fmla="*/ 36599 w 36598"/>
                <a:gd name="connsiteY2" fmla="*/ 18307 h 36613"/>
                <a:gd name="connsiteX3" fmla="*/ 18299 w 36598"/>
                <a:gd name="connsiteY3" fmla="*/ 0 h 36613"/>
                <a:gd name="connsiteX4" fmla="*/ 0 w 36598"/>
                <a:gd name="connsiteY4" fmla="*/ 18307 h 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8" h="36613">
                  <a:moveTo>
                    <a:pt x="0" y="18307"/>
                  </a:moveTo>
                  <a:cubicBezTo>
                    <a:pt x="0" y="28462"/>
                    <a:pt x="8149" y="36614"/>
                    <a:pt x="18299" y="36614"/>
                  </a:cubicBezTo>
                  <a:cubicBezTo>
                    <a:pt x="28450" y="36614"/>
                    <a:pt x="36599" y="28462"/>
                    <a:pt x="36599" y="18307"/>
                  </a:cubicBezTo>
                  <a:cubicBezTo>
                    <a:pt x="36599" y="8152"/>
                    <a:pt x="28450" y="0"/>
                    <a:pt x="18299" y="0"/>
                  </a:cubicBezTo>
                  <a:cubicBezTo>
                    <a:pt x="8149" y="0"/>
                    <a:pt x="0" y="8152"/>
                    <a:pt x="0" y="1830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6A81AEF-3BAA-FFBD-9ACE-F5D16ABA7BFA}"/>
                </a:ext>
              </a:extLst>
            </p:cNvPr>
            <p:cNvSpPr/>
            <p:nvPr/>
          </p:nvSpPr>
          <p:spPr>
            <a:xfrm>
              <a:off x="8511395" y="5513357"/>
              <a:ext cx="39458" cy="39474"/>
            </a:xfrm>
            <a:custGeom>
              <a:avLst/>
              <a:gdLst>
                <a:gd name="connsiteX0" fmla="*/ 0 w 39458"/>
                <a:gd name="connsiteY0" fmla="*/ 19737 h 39474"/>
                <a:gd name="connsiteX1" fmla="*/ 19729 w 39458"/>
                <a:gd name="connsiteY1" fmla="*/ 39475 h 39474"/>
                <a:gd name="connsiteX2" fmla="*/ 39458 w 39458"/>
                <a:gd name="connsiteY2" fmla="*/ 19737 h 39474"/>
                <a:gd name="connsiteX3" fmla="*/ 19729 w 39458"/>
                <a:gd name="connsiteY3" fmla="*/ 0 h 39474"/>
                <a:gd name="connsiteX4" fmla="*/ 0 w 39458"/>
                <a:gd name="connsiteY4" fmla="*/ 19737 h 3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58" h="39474">
                  <a:moveTo>
                    <a:pt x="0" y="19737"/>
                  </a:moveTo>
                  <a:cubicBezTo>
                    <a:pt x="0" y="30607"/>
                    <a:pt x="8864" y="39475"/>
                    <a:pt x="19729" y="39475"/>
                  </a:cubicBezTo>
                  <a:cubicBezTo>
                    <a:pt x="30594" y="39475"/>
                    <a:pt x="39458" y="30607"/>
                    <a:pt x="39458" y="19737"/>
                  </a:cubicBezTo>
                  <a:cubicBezTo>
                    <a:pt x="39458" y="8867"/>
                    <a:pt x="30594" y="0"/>
                    <a:pt x="19729" y="0"/>
                  </a:cubicBezTo>
                  <a:cubicBezTo>
                    <a:pt x="8864" y="0"/>
                    <a:pt x="0" y="8867"/>
                    <a:pt x="0" y="1973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BD1F389E-1F57-809A-9C51-6FA207A02EC1}"/>
                </a:ext>
              </a:extLst>
            </p:cNvPr>
            <p:cNvSpPr/>
            <p:nvPr/>
          </p:nvSpPr>
          <p:spPr>
            <a:xfrm>
              <a:off x="8511395" y="5958160"/>
              <a:ext cx="39458" cy="39474"/>
            </a:xfrm>
            <a:custGeom>
              <a:avLst/>
              <a:gdLst>
                <a:gd name="connsiteX0" fmla="*/ 0 w 39458"/>
                <a:gd name="connsiteY0" fmla="*/ 19737 h 39474"/>
                <a:gd name="connsiteX1" fmla="*/ 19729 w 39458"/>
                <a:gd name="connsiteY1" fmla="*/ 39474 h 39474"/>
                <a:gd name="connsiteX2" fmla="*/ 39458 w 39458"/>
                <a:gd name="connsiteY2" fmla="*/ 19737 h 39474"/>
                <a:gd name="connsiteX3" fmla="*/ 19729 w 39458"/>
                <a:gd name="connsiteY3" fmla="*/ 0 h 39474"/>
                <a:gd name="connsiteX4" fmla="*/ 0 w 39458"/>
                <a:gd name="connsiteY4" fmla="*/ 19737 h 3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58" h="39474">
                  <a:moveTo>
                    <a:pt x="0" y="19737"/>
                  </a:moveTo>
                  <a:cubicBezTo>
                    <a:pt x="0" y="30607"/>
                    <a:pt x="8864" y="39474"/>
                    <a:pt x="19729" y="39474"/>
                  </a:cubicBezTo>
                  <a:cubicBezTo>
                    <a:pt x="30594" y="39474"/>
                    <a:pt x="39458" y="30607"/>
                    <a:pt x="39458" y="19737"/>
                  </a:cubicBezTo>
                  <a:cubicBezTo>
                    <a:pt x="39458" y="8867"/>
                    <a:pt x="30594" y="0"/>
                    <a:pt x="19729" y="0"/>
                  </a:cubicBezTo>
                  <a:cubicBezTo>
                    <a:pt x="8864" y="0"/>
                    <a:pt x="0" y="8867"/>
                    <a:pt x="0" y="1973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22D15E7D-D9AA-AB36-387B-26551D1ED5CF}"/>
                </a:ext>
              </a:extLst>
            </p:cNvPr>
            <p:cNvSpPr/>
            <p:nvPr/>
          </p:nvSpPr>
          <p:spPr>
            <a:xfrm>
              <a:off x="8511395" y="6442437"/>
              <a:ext cx="39458" cy="39474"/>
            </a:xfrm>
            <a:custGeom>
              <a:avLst/>
              <a:gdLst>
                <a:gd name="connsiteX0" fmla="*/ 0 w 39458"/>
                <a:gd name="connsiteY0" fmla="*/ 19737 h 39474"/>
                <a:gd name="connsiteX1" fmla="*/ 19729 w 39458"/>
                <a:gd name="connsiteY1" fmla="*/ 39475 h 39474"/>
                <a:gd name="connsiteX2" fmla="*/ 39458 w 39458"/>
                <a:gd name="connsiteY2" fmla="*/ 19737 h 39474"/>
                <a:gd name="connsiteX3" fmla="*/ 19729 w 39458"/>
                <a:gd name="connsiteY3" fmla="*/ 0 h 39474"/>
                <a:gd name="connsiteX4" fmla="*/ 0 w 39458"/>
                <a:gd name="connsiteY4" fmla="*/ 19737 h 3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58" h="39474">
                  <a:moveTo>
                    <a:pt x="0" y="19737"/>
                  </a:moveTo>
                  <a:cubicBezTo>
                    <a:pt x="0" y="30607"/>
                    <a:pt x="8864" y="39475"/>
                    <a:pt x="19729" y="39475"/>
                  </a:cubicBezTo>
                  <a:cubicBezTo>
                    <a:pt x="30594" y="39475"/>
                    <a:pt x="39458" y="30607"/>
                    <a:pt x="39458" y="19737"/>
                  </a:cubicBezTo>
                  <a:cubicBezTo>
                    <a:pt x="39458" y="8867"/>
                    <a:pt x="30594" y="0"/>
                    <a:pt x="19729" y="0"/>
                  </a:cubicBezTo>
                  <a:cubicBezTo>
                    <a:pt x="8864" y="0"/>
                    <a:pt x="0" y="8867"/>
                    <a:pt x="0" y="1973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9CE2AEFE-7A42-476B-B4CA-F521B8A3C3AC}"/>
                </a:ext>
              </a:extLst>
            </p:cNvPr>
            <p:cNvSpPr/>
            <p:nvPr/>
          </p:nvSpPr>
          <p:spPr>
            <a:xfrm>
              <a:off x="7981000" y="410999"/>
              <a:ext cx="17441" cy="17448"/>
            </a:xfrm>
            <a:custGeom>
              <a:avLst/>
              <a:gdLst>
                <a:gd name="connsiteX0" fmla="*/ 0 w 17441"/>
                <a:gd name="connsiteY0" fmla="*/ 8724 h 17448"/>
                <a:gd name="connsiteX1" fmla="*/ 8721 w 17441"/>
                <a:gd name="connsiteY1" fmla="*/ 17449 h 17448"/>
                <a:gd name="connsiteX2" fmla="*/ 17441 w 17441"/>
                <a:gd name="connsiteY2" fmla="*/ 8724 h 17448"/>
                <a:gd name="connsiteX3" fmla="*/ 8721 w 17441"/>
                <a:gd name="connsiteY3" fmla="*/ 0 h 17448"/>
                <a:gd name="connsiteX4" fmla="*/ 0 w 17441"/>
                <a:gd name="connsiteY4" fmla="*/ 8724 h 1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1" h="17448">
                  <a:moveTo>
                    <a:pt x="0" y="8724"/>
                  </a:moveTo>
                  <a:cubicBezTo>
                    <a:pt x="0" y="13587"/>
                    <a:pt x="3859" y="17449"/>
                    <a:pt x="8721" y="17449"/>
                  </a:cubicBezTo>
                  <a:cubicBezTo>
                    <a:pt x="13581" y="17449"/>
                    <a:pt x="17441" y="13587"/>
                    <a:pt x="17441" y="8724"/>
                  </a:cubicBezTo>
                  <a:cubicBezTo>
                    <a:pt x="17441" y="3862"/>
                    <a:pt x="13581" y="0"/>
                    <a:pt x="8721" y="0"/>
                  </a:cubicBezTo>
                  <a:cubicBezTo>
                    <a:pt x="3859" y="0"/>
                    <a:pt x="0" y="3862"/>
                    <a:pt x="0" y="872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1D6BEAA6-A640-A044-774A-92BBB5F219C6}"/>
                </a:ext>
              </a:extLst>
            </p:cNvPr>
            <p:cNvSpPr/>
            <p:nvPr/>
          </p:nvSpPr>
          <p:spPr>
            <a:xfrm>
              <a:off x="7979856" y="867815"/>
              <a:ext cx="20015" cy="20023"/>
            </a:xfrm>
            <a:custGeom>
              <a:avLst/>
              <a:gdLst>
                <a:gd name="connsiteX0" fmla="*/ 0 w 20015"/>
                <a:gd name="connsiteY0" fmla="*/ 10012 h 20023"/>
                <a:gd name="connsiteX1" fmla="*/ 10008 w 20015"/>
                <a:gd name="connsiteY1" fmla="*/ 20023 h 20023"/>
                <a:gd name="connsiteX2" fmla="*/ 20015 w 20015"/>
                <a:gd name="connsiteY2" fmla="*/ 10012 h 20023"/>
                <a:gd name="connsiteX3" fmla="*/ 10008 w 20015"/>
                <a:gd name="connsiteY3" fmla="*/ 0 h 20023"/>
                <a:gd name="connsiteX4" fmla="*/ 0 w 20015"/>
                <a:gd name="connsiteY4" fmla="*/ 10012 h 2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5" h="20023">
                  <a:moveTo>
                    <a:pt x="0" y="10012"/>
                  </a:moveTo>
                  <a:cubicBezTo>
                    <a:pt x="0" y="15590"/>
                    <a:pt x="4432" y="20023"/>
                    <a:pt x="10008" y="20023"/>
                  </a:cubicBezTo>
                  <a:cubicBezTo>
                    <a:pt x="15583" y="20023"/>
                    <a:pt x="20015" y="15590"/>
                    <a:pt x="20015" y="10012"/>
                  </a:cubicBezTo>
                  <a:cubicBezTo>
                    <a:pt x="20015" y="4434"/>
                    <a:pt x="15583" y="0"/>
                    <a:pt x="10008" y="0"/>
                  </a:cubicBezTo>
                  <a:cubicBezTo>
                    <a:pt x="4432" y="0"/>
                    <a:pt x="0" y="4434"/>
                    <a:pt x="0" y="1001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63870020-DC61-8D19-2D78-CC530EC29C40}"/>
                </a:ext>
              </a:extLst>
            </p:cNvPr>
            <p:cNvSpPr/>
            <p:nvPr/>
          </p:nvSpPr>
          <p:spPr>
            <a:xfrm>
              <a:off x="7978569" y="1335073"/>
              <a:ext cx="22302" cy="22311"/>
            </a:xfrm>
            <a:custGeom>
              <a:avLst/>
              <a:gdLst>
                <a:gd name="connsiteX0" fmla="*/ 0 w 22302"/>
                <a:gd name="connsiteY0" fmla="*/ 11156 h 22311"/>
                <a:gd name="connsiteX1" fmla="*/ 11152 w 22302"/>
                <a:gd name="connsiteY1" fmla="*/ 22312 h 22311"/>
                <a:gd name="connsiteX2" fmla="*/ 22302 w 22302"/>
                <a:gd name="connsiteY2" fmla="*/ 11156 h 22311"/>
                <a:gd name="connsiteX3" fmla="*/ 11152 w 22302"/>
                <a:gd name="connsiteY3" fmla="*/ 0 h 22311"/>
                <a:gd name="connsiteX4" fmla="*/ 0 w 22302"/>
                <a:gd name="connsiteY4" fmla="*/ 11156 h 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02" h="22311">
                  <a:moveTo>
                    <a:pt x="0" y="11156"/>
                  </a:moveTo>
                  <a:cubicBezTo>
                    <a:pt x="0" y="17306"/>
                    <a:pt x="5004" y="22312"/>
                    <a:pt x="11152" y="22312"/>
                  </a:cubicBezTo>
                  <a:cubicBezTo>
                    <a:pt x="17299" y="22312"/>
                    <a:pt x="22302" y="17306"/>
                    <a:pt x="22302" y="11156"/>
                  </a:cubicBezTo>
                  <a:cubicBezTo>
                    <a:pt x="22302" y="5006"/>
                    <a:pt x="17299" y="0"/>
                    <a:pt x="11152" y="0"/>
                  </a:cubicBezTo>
                  <a:cubicBezTo>
                    <a:pt x="5004" y="0"/>
                    <a:pt x="0" y="5006"/>
                    <a:pt x="0" y="1115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FC4006CE-04A9-28D6-E561-01C2FD704622}"/>
                </a:ext>
              </a:extLst>
            </p:cNvPr>
            <p:cNvSpPr/>
            <p:nvPr/>
          </p:nvSpPr>
          <p:spPr>
            <a:xfrm>
              <a:off x="7977426" y="1868264"/>
              <a:ext cx="24875" cy="24886"/>
            </a:xfrm>
            <a:custGeom>
              <a:avLst/>
              <a:gdLst>
                <a:gd name="connsiteX0" fmla="*/ 0 w 24875"/>
                <a:gd name="connsiteY0" fmla="*/ 12443 h 24886"/>
                <a:gd name="connsiteX1" fmla="*/ 12438 w 24875"/>
                <a:gd name="connsiteY1" fmla="*/ 24886 h 24886"/>
                <a:gd name="connsiteX2" fmla="*/ 24876 w 24875"/>
                <a:gd name="connsiteY2" fmla="*/ 12443 h 24886"/>
                <a:gd name="connsiteX3" fmla="*/ 12438 w 24875"/>
                <a:gd name="connsiteY3" fmla="*/ 0 h 24886"/>
                <a:gd name="connsiteX4" fmla="*/ 0 w 24875"/>
                <a:gd name="connsiteY4" fmla="*/ 12443 h 2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75" h="24886">
                  <a:moveTo>
                    <a:pt x="0" y="12443"/>
                  </a:moveTo>
                  <a:cubicBezTo>
                    <a:pt x="0" y="19308"/>
                    <a:pt x="5575" y="24886"/>
                    <a:pt x="12438" y="24886"/>
                  </a:cubicBezTo>
                  <a:cubicBezTo>
                    <a:pt x="19300" y="24886"/>
                    <a:pt x="24876" y="19308"/>
                    <a:pt x="24876" y="12443"/>
                  </a:cubicBezTo>
                  <a:cubicBezTo>
                    <a:pt x="24876" y="5578"/>
                    <a:pt x="19300" y="0"/>
                    <a:pt x="12438" y="0"/>
                  </a:cubicBezTo>
                  <a:cubicBezTo>
                    <a:pt x="5575" y="0"/>
                    <a:pt x="0" y="5578"/>
                    <a:pt x="0" y="1244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CA64EC1D-F71B-009B-37F9-0ECD4BD0F68B}"/>
                </a:ext>
              </a:extLst>
            </p:cNvPr>
            <p:cNvSpPr/>
            <p:nvPr/>
          </p:nvSpPr>
          <p:spPr>
            <a:xfrm>
              <a:off x="7976139" y="2408463"/>
              <a:ext cx="27448" cy="27460"/>
            </a:xfrm>
            <a:custGeom>
              <a:avLst/>
              <a:gdLst>
                <a:gd name="connsiteX0" fmla="*/ 0 w 27448"/>
                <a:gd name="connsiteY0" fmla="*/ 13730 h 27460"/>
                <a:gd name="connsiteX1" fmla="*/ 13725 w 27448"/>
                <a:gd name="connsiteY1" fmla="*/ 27460 h 27460"/>
                <a:gd name="connsiteX2" fmla="*/ 27449 w 27448"/>
                <a:gd name="connsiteY2" fmla="*/ 13730 h 27460"/>
                <a:gd name="connsiteX3" fmla="*/ 13725 w 27448"/>
                <a:gd name="connsiteY3" fmla="*/ 0 h 27460"/>
                <a:gd name="connsiteX4" fmla="*/ 0 w 27448"/>
                <a:gd name="connsiteY4" fmla="*/ 13730 h 2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8" h="27460">
                  <a:moveTo>
                    <a:pt x="0" y="13730"/>
                  </a:moveTo>
                  <a:cubicBezTo>
                    <a:pt x="0" y="21310"/>
                    <a:pt x="6147" y="27460"/>
                    <a:pt x="13725" y="27460"/>
                  </a:cubicBezTo>
                  <a:cubicBezTo>
                    <a:pt x="21301" y="27460"/>
                    <a:pt x="27449" y="21310"/>
                    <a:pt x="27449" y="13730"/>
                  </a:cubicBezTo>
                  <a:cubicBezTo>
                    <a:pt x="27449" y="6150"/>
                    <a:pt x="21301" y="0"/>
                    <a:pt x="13725" y="0"/>
                  </a:cubicBezTo>
                  <a:cubicBezTo>
                    <a:pt x="6147" y="0"/>
                    <a:pt x="0" y="6150"/>
                    <a:pt x="0" y="1373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CE23888B-BFE5-1FDE-A67F-88E3795EE749}"/>
                </a:ext>
              </a:extLst>
            </p:cNvPr>
            <p:cNvSpPr/>
            <p:nvPr/>
          </p:nvSpPr>
          <p:spPr>
            <a:xfrm>
              <a:off x="7974853" y="2910904"/>
              <a:ext cx="29735" cy="29748"/>
            </a:xfrm>
            <a:custGeom>
              <a:avLst/>
              <a:gdLst>
                <a:gd name="connsiteX0" fmla="*/ 0 w 29735"/>
                <a:gd name="connsiteY0" fmla="*/ 14875 h 29748"/>
                <a:gd name="connsiteX1" fmla="*/ 14868 w 29735"/>
                <a:gd name="connsiteY1" fmla="*/ 29749 h 29748"/>
                <a:gd name="connsiteX2" fmla="*/ 29736 w 29735"/>
                <a:gd name="connsiteY2" fmla="*/ 14875 h 29748"/>
                <a:gd name="connsiteX3" fmla="*/ 14868 w 29735"/>
                <a:gd name="connsiteY3" fmla="*/ 0 h 29748"/>
                <a:gd name="connsiteX4" fmla="*/ 0 w 29735"/>
                <a:gd name="connsiteY4" fmla="*/ 14875 h 2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35" h="29748">
                  <a:moveTo>
                    <a:pt x="0" y="14875"/>
                  </a:moveTo>
                  <a:cubicBezTo>
                    <a:pt x="0" y="23170"/>
                    <a:pt x="6719" y="29749"/>
                    <a:pt x="14868" y="29749"/>
                  </a:cubicBezTo>
                  <a:cubicBezTo>
                    <a:pt x="23017" y="29749"/>
                    <a:pt x="29736" y="23027"/>
                    <a:pt x="29736" y="14875"/>
                  </a:cubicBezTo>
                  <a:cubicBezTo>
                    <a:pt x="29736" y="6722"/>
                    <a:pt x="23017" y="0"/>
                    <a:pt x="14868" y="0"/>
                  </a:cubicBezTo>
                  <a:cubicBezTo>
                    <a:pt x="6719" y="0"/>
                    <a:pt x="0" y="6722"/>
                    <a:pt x="0" y="1487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227350C8-D5A5-6083-C4D5-5173FB7EEDF2}"/>
                </a:ext>
              </a:extLst>
            </p:cNvPr>
            <p:cNvSpPr/>
            <p:nvPr/>
          </p:nvSpPr>
          <p:spPr>
            <a:xfrm>
              <a:off x="7973709" y="3427790"/>
              <a:ext cx="32309" cy="32323"/>
            </a:xfrm>
            <a:custGeom>
              <a:avLst/>
              <a:gdLst>
                <a:gd name="connsiteX0" fmla="*/ 0 w 32309"/>
                <a:gd name="connsiteY0" fmla="*/ 16162 h 32323"/>
                <a:gd name="connsiteX1" fmla="*/ 16155 w 32309"/>
                <a:gd name="connsiteY1" fmla="*/ 32323 h 32323"/>
                <a:gd name="connsiteX2" fmla="*/ 32310 w 32309"/>
                <a:gd name="connsiteY2" fmla="*/ 16162 h 32323"/>
                <a:gd name="connsiteX3" fmla="*/ 16155 w 32309"/>
                <a:gd name="connsiteY3" fmla="*/ 0 h 32323"/>
                <a:gd name="connsiteX4" fmla="*/ 0 w 32309"/>
                <a:gd name="connsiteY4" fmla="*/ 16162 h 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9" h="32323">
                  <a:moveTo>
                    <a:pt x="0" y="16162"/>
                  </a:moveTo>
                  <a:cubicBezTo>
                    <a:pt x="0" y="25029"/>
                    <a:pt x="7291" y="32323"/>
                    <a:pt x="16155" y="32323"/>
                  </a:cubicBezTo>
                  <a:cubicBezTo>
                    <a:pt x="25019" y="32323"/>
                    <a:pt x="32310" y="25029"/>
                    <a:pt x="32310" y="16162"/>
                  </a:cubicBezTo>
                  <a:cubicBezTo>
                    <a:pt x="32310" y="7294"/>
                    <a:pt x="25019" y="0"/>
                    <a:pt x="16155" y="0"/>
                  </a:cubicBezTo>
                  <a:cubicBezTo>
                    <a:pt x="7291" y="0"/>
                    <a:pt x="0" y="7294"/>
                    <a:pt x="0" y="1616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EB23C83D-52C2-9D7A-FABA-A07893E00428}"/>
                </a:ext>
              </a:extLst>
            </p:cNvPr>
            <p:cNvSpPr/>
            <p:nvPr/>
          </p:nvSpPr>
          <p:spPr>
            <a:xfrm>
              <a:off x="7972422" y="3944677"/>
              <a:ext cx="34597" cy="34611"/>
            </a:xfrm>
            <a:custGeom>
              <a:avLst/>
              <a:gdLst>
                <a:gd name="connsiteX0" fmla="*/ 0 w 34597"/>
                <a:gd name="connsiteY0" fmla="*/ 17306 h 34611"/>
                <a:gd name="connsiteX1" fmla="*/ 17299 w 34597"/>
                <a:gd name="connsiteY1" fmla="*/ 34612 h 34611"/>
                <a:gd name="connsiteX2" fmla="*/ 34598 w 34597"/>
                <a:gd name="connsiteY2" fmla="*/ 17306 h 34611"/>
                <a:gd name="connsiteX3" fmla="*/ 17299 w 34597"/>
                <a:gd name="connsiteY3" fmla="*/ 0 h 34611"/>
                <a:gd name="connsiteX4" fmla="*/ 0 w 34597"/>
                <a:gd name="connsiteY4" fmla="*/ 17306 h 3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97" h="34611">
                  <a:moveTo>
                    <a:pt x="0" y="17306"/>
                  </a:moveTo>
                  <a:cubicBezTo>
                    <a:pt x="0" y="26888"/>
                    <a:pt x="7721" y="34612"/>
                    <a:pt x="17299" y="34612"/>
                  </a:cubicBezTo>
                  <a:cubicBezTo>
                    <a:pt x="26877" y="34612"/>
                    <a:pt x="34598" y="26888"/>
                    <a:pt x="34598" y="17306"/>
                  </a:cubicBezTo>
                  <a:cubicBezTo>
                    <a:pt x="34598" y="7723"/>
                    <a:pt x="26877" y="0"/>
                    <a:pt x="17299" y="0"/>
                  </a:cubicBezTo>
                  <a:cubicBezTo>
                    <a:pt x="7721" y="0"/>
                    <a:pt x="0" y="7723"/>
                    <a:pt x="0" y="1730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F353B392-B9FC-2CD6-347D-DDE4CBBCB18F}"/>
                </a:ext>
              </a:extLst>
            </p:cNvPr>
            <p:cNvSpPr/>
            <p:nvPr/>
          </p:nvSpPr>
          <p:spPr>
            <a:xfrm>
              <a:off x="7971279" y="4461421"/>
              <a:ext cx="37170" cy="37185"/>
            </a:xfrm>
            <a:custGeom>
              <a:avLst/>
              <a:gdLst>
                <a:gd name="connsiteX0" fmla="*/ 0 w 37170"/>
                <a:gd name="connsiteY0" fmla="*/ 18593 h 37185"/>
                <a:gd name="connsiteX1" fmla="*/ 18585 w 37170"/>
                <a:gd name="connsiteY1" fmla="*/ 37186 h 37185"/>
                <a:gd name="connsiteX2" fmla="*/ 37170 w 37170"/>
                <a:gd name="connsiteY2" fmla="*/ 18593 h 37185"/>
                <a:gd name="connsiteX3" fmla="*/ 18585 w 37170"/>
                <a:gd name="connsiteY3" fmla="*/ 0 h 37185"/>
                <a:gd name="connsiteX4" fmla="*/ 0 w 37170"/>
                <a:gd name="connsiteY4" fmla="*/ 18593 h 3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70" h="37185">
                  <a:moveTo>
                    <a:pt x="0" y="18593"/>
                  </a:moveTo>
                  <a:cubicBezTo>
                    <a:pt x="0" y="28891"/>
                    <a:pt x="8291" y="37186"/>
                    <a:pt x="18585" y="37186"/>
                  </a:cubicBezTo>
                  <a:cubicBezTo>
                    <a:pt x="28878" y="37186"/>
                    <a:pt x="37170" y="28891"/>
                    <a:pt x="37170" y="18593"/>
                  </a:cubicBezTo>
                  <a:cubicBezTo>
                    <a:pt x="37170" y="8295"/>
                    <a:pt x="28878" y="0"/>
                    <a:pt x="18585" y="0"/>
                  </a:cubicBezTo>
                  <a:cubicBezTo>
                    <a:pt x="8291" y="0"/>
                    <a:pt x="0" y="8295"/>
                    <a:pt x="0" y="1859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76AFD542-9B38-AD91-96F6-6B83D776B2B6}"/>
                </a:ext>
              </a:extLst>
            </p:cNvPr>
            <p:cNvSpPr/>
            <p:nvPr/>
          </p:nvSpPr>
          <p:spPr>
            <a:xfrm>
              <a:off x="7969992" y="4986602"/>
              <a:ext cx="39744" cy="39760"/>
            </a:xfrm>
            <a:custGeom>
              <a:avLst/>
              <a:gdLst>
                <a:gd name="connsiteX0" fmla="*/ 0 w 39744"/>
                <a:gd name="connsiteY0" fmla="*/ 19880 h 39760"/>
                <a:gd name="connsiteX1" fmla="*/ 19872 w 39744"/>
                <a:gd name="connsiteY1" fmla="*/ 39760 h 39760"/>
                <a:gd name="connsiteX2" fmla="*/ 39744 w 39744"/>
                <a:gd name="connsiteY2" fmla="*/ 19880 h 39760"/>
                <a:gd name="connsiteX3" fmla="*/ 19872 w 39744"/>
                <a:gd name="connsiteY3" fmla="*/ 0 h 39760"/>
                <a:gd name="connsiteX4" fmla="*/ 0 w 39744"/>
                <a:gd name="connsiteY4" fmla="*/ 19880 h 3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44" h="39760">
                  <a:moveTo>
                    <a:pt x="0" y="19880"/>
                  </a:moveTo>
                  <a:cubicBezTo>
                    <a:pt x="0" y="30893"/>
                    <a:pt x="8864" y="39760"/>
                    <a:pt x="19872" y="39760"/>
                  </a:cubicBezTo>
                  <a:cubicBezTo>
                    <a:pt x="30880" y="39760"/>
                    <a:pt x="39744" y="30893"/>
                    <a:pt x="39744" y="19880"/>
                  </a:cubicBezTo>
                  <a:cubicBezTo>
                    <a:pt x="39744" y="8867"/>
                    <a:pt x="30880" y="0"/>
                    <a:pt x="19872" y="0"/>
                  </a:cubicBezTo>
                  <a:cubicBezTo>
                    <a:pt x="8864" y="0"/>
                    <a:pt x="0" y="8867"/>
                    <a:pt x="0" y="1988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A3F60CD1-9A21-F6CD-29DA-51C7DBB4D4F9}"/>
                </a:ext>
              </a:extLst>
            </p:cNvPr>
            <p:cNvSpPr/>
            <p:nvPr/>
          </p:nvSpPr>
          <p:spPr>
            <a:xfrm>
              <a:off x="7968705" y="5512070"/>
              <a:ext cx="42031" cy="42048"/>
            </a:xfrm>
            <a:custGeom>
              <a:avLst/>
              <a:gdLst>
                <a:gd name="connsiteX0" fmla="*/ 0 w 42031"/>
                <a:gd name="connsiteY0" fmla="*/ 21024 h 42048"/>
                <a:gd name="connsiteX1" fmla="*/ 21016 w 42031"/>
                <a:gd name="connsiteY1" fmla="*/ 42049 h 42048"/>
                <a:gd name="connsiteX2" fmla="*/ 42031 w 42031"/>
                <a:gd name="connsiteY2" fmla="*/ 21024 h 42048"/>
                <a:gd name="connsiteX3" fmla="*/ 21016 w 42031"/>
                <a:gd name="connsiteY3" fmla="*/ 0 h 42048"/>
                <a:gd name="connsiteX4" fmla="*/ 0 w 42031"/>
                <a:gd name="connsiteY4" fmla="*/ 21024 h 4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31" h="42048">
                  <a:moveTo>
                    <a:pt x="0" y="21024"/>
                  </a:moveTo>
                  <a:cubicBezTo>
                    <a:pt x="0" y="32609"/>
                    <a:pt x="9436" y="42049"/>
                    <a:pt x="21016" y="42049"/>
                  </a:cubicBezTo>
                  <a:cubicBezTo>
                    <a:pt x="32596" y="42049"/>
                    <a:pt x="42031" y="32609"/>
                    <a:pt x="42031" y="21024"/>
                  </a:cubicBezTo>
                  <a:cubicBezTo>
                    <a:pt x="42031" y="9440"/>
                    <a:pt x="32596" y="0"/>
                    <a:pt x="21016" y="0"/>
                  </a:cubicBezTo>
                  <a:cubicBezTo>
                    <a:pt x="9436" y="0"/>
                    <a:pt x="0" y="9440"/>
                    <a:pt x="0" y="2102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C5280CB0-8AE3-B7F4-9D21-13DF54E747D9}"/>
                </a:ext>
              </a:extLst>
            </p:cNvPr>
            <p:cNvSpPr/>
            <p:nvPr/>
          </p:nvSpPr>
          <p:spPr>
            <a:xfrm>
              <a:off x="7968705" y="5956873"/>
              <a:ext cx="42031" cy="42048"/>
            </a:xfrm>
            <a:custGeom>
              <a:avLst/>
              <a:gdLst>
                <a:gd name="connsiteX0" fmla="*/ 0 w 42031"/>
                <a:gd name="connsiteY0" fmla="*/ 21024 h 42048"/>
                <a:gd name="connsiteX1" fmla="*/ 21016 w 42031"/>
                <a:gd name="connsiteY1" fmla="*/ 42049 h 42048"/>
                <a:gd name="connsiteX2" fmla="*/ 42031 w 42031"/>
                <a:gd name="connsiteY2" fmla="*/ 21024 h 42048"/>
                <a:gd name="connsiteX3" fmla="*/ 21016 w 42031"/>
                <a:gd name="connsiteY3" fmla="*/ 0 h 42048"/>
                <a:gd name="connsiteX4" fmla="*/ 0 w 42031"/>
                <a:gd name="connsiteY4" fmla="*/ 21024 h 4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31" h="42048">
                  <a:moveTo>
                    <a:pt x="0" y="21024"/>
                  </a:moveTo>
                  <a:cubicBezTo>
                    <a:pt x="0" y="32609"/>
                    <a:pt x="9436" y="42049"/>
                    <a:pt x="21016" y="42049"/>
                  </a:cubicBezTo>
                  <a:cubicBezTo>
                    <a:pt x="32596" y="42049"/>
                    <a:pt x="42031" y="32609"/>
                    <a:pt x="42031" y="21024"/>
                  </a:cubicBezTo>
                  <a:cubicBezTo>
                    <a:pt x="42031" y="9440"/>
                    <a:pt x="32596" y="0"/>
                    <a:pt x="21016" y="0"/>
                  </a:cubicBezTo>
                  <a:cubicBezTo>
                    <a:pt x="9436" y="0"/>
                    <a:pt x="0" y="9440"/>
                    <a:pt x="0" y="2102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911C4550-8CB5-0835-C05F-FC6FA9D7D2A0}"/>
                </a:ext>
              </a:extLst>
            </p:cNvPr>
            <p:cNvSpPr/>
            <p:nvPr/>
          </p:nvSpPr>
          <p:spPr>
            <a:xfrm>
              <a:off x="7968705" y="6441150"/>
              <a:ext cx="42031" cy="42048"/>
            </a:xfrm>
            <a:custGeom>
              <a:avLst/>
              <a:gdLst>
                <a:gd name="connsiteX0" fmla="*/ 0 w 42031"/>
                <a:gd name="connsiteY0" fmla="*/ 21024 h 42048"/>
                <a:gd name="connsiteX1" fmla="*/ 21016 w 42031"/>
                <a:gd name="connsiteY1" fmla="*/ 42049 h 42048"/>
                <a:gd name="connsiteX2" fmla="*/ 42031 w 42031"/>
                <a:gd name="connsiteY2" fmla="*/ 21024 h 42048"/>
                <a:gd name="connsiteX3" fmla="*/ 21016 w 42031"/>
                <a:gd name="connsiteY3" fmla="*/ 0 h 42048"/>
                <a:gd name="connsiteX4" fmla="*/ 0 w 42031"/>
                <a:gd name="connsiteY4" fmla="*/ 21024 h 4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31" h="42048">
                  <a:moveTo>
                    <a:pt x="0" y="21024"/>
                  </a:moveTo>
                  <a:cubicBezTo>
                    <a:pt x="0" y="32609"/>
                    <a:pt x="9436" y="42049"/>
                    <a:pt x="21016" y="42049"/>
                  </a:cubicBezTo>
                  <a:cubicBezTo>
                    <a:pt x="32596" y="42049"/>
                    <a:pt x="42031" y="32609"/>
                    <a:pt x="42031" y="21024"/>
                  </a:cubicBezTo>
                  <a:cubicBezTo>
                    <a:pt x="42031" y="9440"/>
                    <a:pt x="32596" y="0"/>
                    <a:pt x="21016" y="0"/>
                  </a:cubicBezTo>
                  <a:cubicBezTo>
                    <a:pt x="9436" y="0"/>
                    <a:pt x="0" y="9440"/>
                    <a:pt x="0" y="2102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A74635A4-84D4-1D38-6A06-F15A73510036}"/>
                </a:ext>
              </a:extLst>
            </p:cNvPr>
            <p:cNvSpPr/>
            <p:nvPr/>
          </p:nvSpPr>
          <p:spPr>
            <a:xfrm>
              <a:off x="7437595" y="408710"/>
              <a:ext cx="22016" cy="22025"/>
            </a:xfrm>
            <a:custGeom>
              <a:avLst/>
              <a:gdLst>
                <a:gd name="connsiteX0" fmla="*/ 0 w 22016"/>
                <a:gd name="connsiteY0" fmla="*/ 11013 h 22025"/>
                <a:gd name="connsiteX1" fmla="*/ 11008 w 22016"/>
                <a:gd name="connsiteY1" fmla="*/ 22026 h 22025"/>
                <a:gd name="connsiteX2" fmla="*/ 22016 w 22016"/>
                <a:gd name="connsiteY2" fmla="*/ 11013 h 22025"/>
                <a:gd name="connsiteX3" fmla="*/ 11008 w 22016"/>
                <a:gd name="connsiteY3" fmla="*/ 0 h 22025"/>
                <a:gd name="connsiteX4" fmla="*/ 0 w 22016"/>
                <a:gd name="connsiteY4" fmla="*/ 11013 h 2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16" h="22025">
                  <a:moveTo>
                    <a:pt x="0" y="11013"/>
                  </a:moveTo>
                  <a:cubicBezTo>
                    <a:pt x="0" y="17163"/>
                    <a:pt x="4861" y="22026"/>
                    <a:pt x="11008" y="22026"/>
                  </a:cubicBezTo>
                  <a:cubicBezTo>
                    <a:pt x="17155" y="22026"/>
                    <a:pt x="22016" y="17163"/>
                    <a:pt x="22016" y="11013"/>
                  </a:cubicBezTo>
                  <a:cubicBezTo>
                    <a:pt x="22016" y="4863"/>
                    <a:pt x="17155" y="0"/>
                    <a:pt x="11008" y="0"/>
                  </a:cubicBezTo>
                  <a:cubicBezTo>
                    <a:pt x="4861" y="0"/>
                    <a:pt x="0" y="4863"/>
                    <a:pt x="0" y="1101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804F964A-21F6-909D-247B-C232DE970B03}"/>
                </a:ext>
              </a:extLst>
            </p:cNvPr>
            <p:cNvSpPr/>
            <p:nvPr/>
          </p:nvSpPr>
          <p:spPr>
            <a:xfrm>
              <a:off x="7436451" y="865670"/>
              <a:ext cx="24304" cy="24313"/>
            </a:xfrm>
            <a:custGeom>
              <a:avLst/>
              <a:gdLst>
                <a:gd name="connsiteX0" fmla="*/ 0 w 24304"/>
                <a:gd name="connsiteY0" fmla="*/ 12157 h 24313"/>
                <a:gd name="connsiteX1" fmla="*/ 12152 w 24304"/>
                <a:gd name="connsiteY1" fmla="*/ 24314 h 24313"/>
                <a:gd name="connsiteX2" fmla="*/ 24304 w 24304"/>
                <a:gd name="connsiteY2" fmla="*/ 12157 h 24313"/>
                <a:gd name="connsiteX3" fmla="*/ 12152 w 24304"/>
                <a:gd name="connsiteY3" fmla="*/ 0 h 24313"/>
                <a:gd name="connsiteX4" fmla="*/ 0 w 24304"/>
                <a:gd name="connsiteY4" fmla="*/ 12157 h 2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04" h="24313">
                  <a:moveTo>
                    <a:pt x="0" y="12157"/>
                  </a:moveTo>
                  <a:cubicBezTo>
                    <a:pt x="0" y="18879"/>
                    <a:pt x="5433" y="24314"/>
                    <a:pt x="12152" y="24314"/>
                  </a:cubicBezTo>
                  <a:cubicBezTo>
                    <a:pt x="18871" y="24314"/>
                    <a:pt x="24304" y="18879"/>
                    <a:pt x="24304" y="12157"/>
                  </a:cubicBezTo>
                  <a:cubicBezTo>
                    <a:pt x="24304" y="5435"/>
                    <a:pt x="18871" y="0"/>
                    <a:pt x="12152" y="0"/>
                  </a:cubicBezTo>
                  <a:cubicBezTo>
                    <a:pt x="5433" y="0"/>
                    <a:pt x="0" y="5435"/>
                    <a:pt x="0" y="1215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FE44D032-EE06-2D72-4897-1B217E86511E}"/>
                </a:ext>
              </a:extLst>
            </p:cNvPr>
            <p:cNvSpPr/>
            <p:nvPr/>
          </p:nvSpPr>
          <p:spPr>
            <a:xfrm>
              <a:off x="7435308" y="1332927"/>
              <a:ext cx="26591" cy="26602"/>
            </a:xfrm>
            <a:custGeom>
              <a:avLst/>
              <a:gdLst>
                <a:gd name="connsiteX0" fmla="*/ 0 w 26591"/>
                <a:gd name="connsiteY0" fmla="*/ 13301 h 26602"/>
                <a:gd name="connsiteX1" fmla="*/ 13296 w 26591"/>
                <a:gd name="connsiteY1" fmla="*/ 26602 h 26602"/>
                <a:gd name="connsiteX2" fmla="*/ 26591 w 26591"/>
                <a:gd name="connsiteY2" fmla="*/ 13301 h 26602"/>
                <a:gd name="connsiteX3" fmla="*/ 13296 w 26591"/>
                <a:gd name="connsiteY3" fmla="*/ 0 h 26602"/>
                <a:gd name="connsiteX4" fmla="*/ 0 w 26591"/>
                <a:gd name="connsiteY4" fmla="*/ 13301 h 2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91" h="26602">
                  <a:moveTo>
                    <a:pt x="0" y="13301"/>
                  </a:moveTo>
                  <a:cubicBezTo>
                    <a:pt x="0" y="20595"/>
                    <a:pt x="6004" y="26602"/>
                    <a:pt x="13296" y="26602"/>
                  </a:cubicBezTo>
                  <a:cubicBezTo>
                    <a:pt x="20587" y="26602"/>
                    <a:pt x="26591" y="20595"/>
                    <a:pt x="26591" y="13301"/>
                  </a:cubicBezTo>
                  <a:cubicBezTo>
                    <a:pt x="26591" y="6007"/>
                    <a:pt x="20587" y="0"/>
                    <a:pt x="13296" y="0"/>
                  </a:cubicBezTo>
                  <a:cubicBezTo>
                    <a:pt x="6004" y="0"/>
                    <a:pt x="0" y="6007"/>
                    <a:pt x="0" y="1330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9AA3F897-0D68-E0BA-9C72-D43FE5E6A117}"/>
                </a:ext>
              </a:extLst>
            </p:cNvPr>
            <p:cNvSpPr/>
            <p:nvPr/>
          </p:nvSpPr>
          <p:spPr>
            <a:xfrm>
              <a:off x="7434164" y="1866261"/>
              <a:ext cx="28878" cy="28890"/>
            </a:xfrm>
            <a:custGeom>
              <a:avLst/>
              <a:gdLst>
                <a:gd name="connsiteX0" fmla="*/ 0 w 28878"/>
                <a:gd name="connsiteY0" fmla="*/ 14445 h 28890"/>
                <a:gd name="connsiteX1" fmla="*/ 14439 w 28878"/>
                <a:gd name="connsiteY1" fmla="*/ 28891 h 28890"/>
                <a:gd name="connsiteX2" fmla="*/ 28879 w 28878"/>
                <a:gd name="connsiteY2" fmla="*/ 14445 h 28890"/>
                <a:gd name="connsiteX3" fmla="*/ 14439 w 28878"/>
                <a:gd name="connsiteY3" fmla="*/ 0 h 28890"/>
                <a:gd name="connsiteX4" fmla="*/ 0 w 28878"/>
                <a:gd name="connsiteY4" fmla="*/ 14445 h 2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8" h="28890">
                  <a:moveTo>
                    <a:pt x="0" y="14445"/>
                  </a:moveTo>
                  <a:cubicBezTo>
                    <a:pt x="0" y="22455"/>
                    <a:pt x="6434" y="28891"/>
                    <a:pt x="14439" y="28891"/>
                  </a:cubicBezTo>
                  <a:cubicBezTo>
                    <a:pt x="22445" y="28891"/>
                    <a:pt x="28879" y="22455"/>
                    <a:pt x="28879" y="14445"/>
                  </a:cubicBezTo>
                  <a:cubicBezTo>
                    <a:pt x="28879" y="6436"/>
                    <a:pt x="22445" y="0"/>
                    <a:pt x="14439" y="0"/>
                  </a:cubicBezTo>
                  <a:cubicBezTo>
                    <a:pt x="6434" y="0"/>
                    <a:pt x="0" y="6436"/>
                    <a:pt x="0" y="1444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AF3EDFBD-3716-A275-D885-D05BB801F5A0}"/>
                </a:ext>
              </a:extLst>
            </p:cNvPr>
            <p:cNvSpPr/>
            <p:nvPr/>
          </p:nvSpPr>
          <p:spPr>
            <a:xfrm>
              <a:off x="7433020" y="2406604"/>
              <a:ext cx="31165" cy="31178"/>
            </a:xfrm>
            <a:custGeom>
              <a:avLst/>
              <a:gdLst>
                <a:gd name="connsiteX0" fmla="*/ 0 w 31165"/>
                <a:gd name="connsiteY0" fmla="*/ 15589 h 31178"/>
                <a:gd name="connsiteX1" fmla="*/ 15583 w 31165"/>
                <a:gd name="connsiteY1" fmla="*/ 31179 h 31178"/>
                <a:gd name="connsiteX2" fmla="*/ 31166 w 31165"/>
                <a:gd name="connsiteY2" fmla="*/ 15589 h 31178"/>
                <a:gd name="connsiteX3" fmla="*/ 15583 w 31165"/>
                <a:gd name="connsiteY3" fmla="*/ 0 h 31178"/>
                <a:gd name="connsiteX4" fmla="*/ 0 w 31165"/>
                <a:gd name="connsiteY4" fmla="*/ 15589 h 3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65" h="31178">
                  <a:moveTo>
                    <a:pt x="0" y="15589"/>
                  </a:moveTo>
                  <a:cubicBezTo>
                    <a:pt x="0" y="24171"/>
                    <a:pt x="7005" y="31179"/>
                    <a:pt x="15583" y="31179"/>
                  </a:cubicBezTo>
                  <a:cubicBezTo>
                    <a:pt x="24161" y="31179"/>
                    <a:pt x="31166" y="24171"/>
                    <a:pt x="31166" y="15589"/>
                  </a:cubicBezTo>
                  <a:cubicBezTo>
                    <a:pt x="31166" y="7008"/>
                    <a:pt x="24161" y="0"/>
                    <a:pt x="15583" y="0"/>
                  </a:cubicBezTo>
                  <a:cubicBezTo>
                    <a:pt x="7005" y="0"/>
                    <a:pt x="0" y="7008"/>
                    <a:pt x="0" y="1558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8BF9BB38-2D0B-FDB1-648C-5444E811F84F}"/>
                </a:ext>
              </a:extLst>
            </p:cNvPr>
            <p:cNvSpPr/>
            <p:nvPr/>
          </p:nvSpPr>
          <p:spPr>
            <a:xfrm>
              <a:off x="7431876" y="2909045"/>
              <a:ext cx="33453" cy="33467"/>
            </a:xfrm>
            <a:custGeom>
              <a:avLst/>
              <a:gdLst>
                <a:gd name="connsiteX0" fmla="*/ 0 w 33453"/>
                <a:gd name="connsiteY0" fmla="*/ 16734 h 33467"/>
                <a:gd name="connsiteX1" fmla="*/ 16727 w 33453"/>
                <a:gd name="connsiteY1" fmla="*/ 33467 h 33467"/>
                <a:gd name="connsiteX2" fmla="*/ 33454 w 33453"/>
                <a:gd name="connsiteY2" fmla="*/ 16734 h 33467"/>
                <a:gd name="connsiteX3" fmla="*/ 16727 w 33453"/>
                <a:gd name="connsiteY3" fmla="*/ 0 h 33467"/>
                <a:gd name="connsiteX4" fmla="*/ 0 w 33453"/>
                <a:gd name="connsiteY4" fmla="*/ 16734 h 3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3" h="33467">
                  <a:moveTo>
                    <a:pt x="0" y="16734"/>
                  </a:moveTo>
                  <a:cubicBezTo>
                    <a:pt x="0" y="26030"/>
                    <a:pt x="7434" y="33467"/>
                    <a:pt x="16727" y="33467"/>
                  </a:cubicBezTo>
                  <a:cubicBezTo>
                    <a:pt x="26019" y="33467"/>
                    <a:pt x="33454" y="26030"/>
                    <a:pt x="33454" y="16734"/>
                  </a:cubicBezTo>
                  <a:cubicBezTo>
                    <a:pt x="33454" y="7437"/>
                    <a:pt x="26019" y="0"/>
                    <a:pt x="16727" y="0"/>
                  </a:cubicBezTo>
                  <a:cubicBezTo>
                    <a:pt x="7434" y="0"/>
                    <a:pt x="0" y="7437"/>
                    <a:pt x="0" y="1673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A578EB8-789F-B040-04F7-AD1789EC9F7E}"/>
                </a:ext>
              </a:extLst>
            </p:cNvPr>
            <p:cNvSpPr/>
            <p:nvPr/>
          </p:nvSpPr>
          <p:spPr>
            <a:xfrm>
              <a:off x="7430733" y="3426074"/>
              <a:ext cx="35740" cy="35755"/>
            </a:xfrm>
            <a:custGeom>
              <a:avLst/>
              <a:gdLst>
                <a:gd name="connsiteX0" fmla="*/ 0 w 35740"/>
                <a:gd name="connsiteY0" fmla="*/ 17878 h 35755"/>
                <a:gd name="connsiteX1" fmla="*/ 17870 w 35740"/>
                <a:gd name="connsiteY1" fmla="*/ 35756 h 35755"/>
                <a:gd name="connsiteX2" fmla="*/ 35741 w 35740"/>
                <a:gd name="connsiteY2" fmla="*/ 17878 h 35755"/>
                <a:gd name="connsiteX3" fmla="*/ 17870 w 35740"/>
                <a:gd name="connsiteY3" fmla="*/ 0 h 35755"/>
                <a:gd name="connsiteX4" fmla="*/ 0 w 35740"/>
                <a:gd name="connsiteY4" fmla="*/ 17878 h 3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40" h="35755">
                  <a:moveTo>
                    <a:pt x="0" y="17878"/>
                  </a:moveTo>
                  <a:cubicBezTo>
                    <a:pt x="0" y="27747"/>
                    <a:pt x="8006" y="35756"/>
                    <a:pt x="17870" y="35756"/>
                  </a:cubicBezTo>
                  <a:cubicBezTo>
                    <a:pt x="27735" y="35756"/>
                    <a:pt x="35741" y="27747"/>
                    <a:pt x="35741" y="17878"/>
                  </a:cubicBezTo>
                  <a:cubicBezTo>
                    <a:pt x="35741" y="8009"/>
                    <a:pt x="27735" y="0"/>
                    <a:pt x="17870" y="0"/>
                  </a:cubicBezTo>
                  <a:cubicBezTo>
                    <a:pt x="8006" y="0"/>
                    <a:pt x="0" y="8009"/>
                    <a:pt x="0" y="1787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2ED1DA7-6CA3-546B-16DA-87E15DF07C59}"/>
                </a:ext>
              </a:extLst>
            </p:cNvPr>
            <p:cNvSpPr/>
            <p:nvPr/>
          </p:nvSpPr>
          <p:spPr>
            <a:xfrm>
              <a:off x="7429589" y="3942961"/>
              <a:ext cx="38027" cy="38044"/>
            </a:xfrm>
            <a:custGeom>
              <a:avLst/>
              <a:gdLst>
                <a:gd name="connsiteX0" fmla="*/ 0 w 38027"/>
                <a:gd name="connsiteY0" fmla="*/ 19022 h 38044"/>
                <a:gd name="connsiteX1" fmla="*/ 19014 w 38027"/>
                <a:gd name="connsiteY1" fmla="*/ 38044 h 38044"/>
                <a:gd name="connsiteX2" fmla="*/ 38028 w 38027"/>
                <a:gd name="connsiteY2" fmla="*/ 19022 h 38044"/>
                <a:gd name="connsiteX3" fmla="*/ 19014 w 38027"/>
                <a:gd name="connsiteY3" fmla="*/ 0 h 38044"/>
                <a:gd name="connsiteX4" fmla="*/ 0 w 38027"/>
                <a:gd name="connsiteY4" fmla="*/ 19022 h 3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7" h="38044">
                  <a:moveTo>
                    <a:pt x="0" y="19022"/>
                  </a:moveTo>
                  <a:cubicBezTo>
                    <a:pt x="0" y="29463"/>
                    <a:pt x="8577" y="38044"/>
                    <a:pt x="19014" y="38044"/>
                  </a:cubicBezTo>
                  <a:cubicBezTo>
                    <a:pt x="29450" y="38044"/>
                    <a:pt x="38028" y="29463"/>
                    <a:pt x="38028" y="19022"/>
                  </a:cubicBezTo>
                  <a:cubicBezTo>
                    <a:pt x="38028" y="8581"/>
                    <a:pt x="29450" y="0"/>
                    <a:pt x="19014" y="0"/>
                  </a:cubicBezTo>
                  <a:cubicBezTo>
                    <a:pt x="8577" y="0"/>
                    <a:pt x="0" y="8581"/>
                    <a:pt x="0" y="1902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9ECCCE46-696E-D99C-6D40-B6097A22B991}"/>
                </a:ext>
              </a:extLst>
            </p:cNvPr>
            <p:cNvSpPr/>
            <p:nvPr/>
          </p:nvSpPr>
          <p:spPr>
            <a:xfrm>
              <a:off x="7428445" y="4459847"/>
              <a:ext cx="40315" cy="40332"/>
            </a:xfrm>
            <a:custGeom>
              <a:avLst/>
              <a:gdLst>
                <a:gd name="connsiteX0" fmla="*/ 0 w 40315"/>
                <a:gd name="connsiteY0" fmla="*/ 20166 h 40332"/>
                <a:gd name="connsiteX1" fmla="*/ 20158 w 40315"/>
                <a:gd name="connsiteY1" fmla="*/ 40333 h 40332"/>
                <a:gd name="connsiteX2" fmla="*/ 40316 w 40315"/>
                <a:gd name="connsiteY2" fmla="*/ 20166 h 40332"/>
                <a:gd name="connsiteX3" fmla="*/ 20158 w 40315"/>
                <a:gd name="connsiteY3" fmla="*/ 0 h 40332"/>
                <a:gd name="connsiteX4" fmla="*/ 0 w 40315"/>
                <a:gd name="connsiteY4" fmla="*/ 20166 h 4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5" h="40332">
                  <a:moveTo>
                    <a:pt x="0" y="20166"/>
                  </a:moveTo>
                  <a:cubicBezTo>
                    <a:pt x="0" y="31322"/>
                    <a:pt x="9007" y="40333"/>
                    <a:pt x="20158" y="40333"/>
                  </a:cubicBezTo>
                  <a:cubicBezTo>
                    <a:pt x="31309" y="40333"/>
                    <a:pt x="40316" y="31322"/>
                    <a:pt x="40316" y="20166"/>
                  </a:cubicBezTo>
                  <a:cubicBezTo>
                    <a:pt x="40316" y="9011"/>
                    <a:pt x="31309" y="0"/>
                    <a:pt x="20158" y="0"/>
                  </a:cubicBezTo>
                  <a:cubicBezTo>
                    <a:pt x="9007" y="0"/>
                    <a:pt x="0" y="9011"/>
                    <a:pt x="0" y="2016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3647520E-3F06-3346-059A-EFAA340BEA97}"/>
                </a:ext>
              </a:extLst>
            </p:cNvPr>
            <p:cNvSpPr/>
            <p:nvPr/>
          </p:nvSpPr>
          <p:spPr>
            <a:xfrm>
              <a:off x="7427302" y="4985172"/>
              <a:ext cx="42602" cy="42620"/>
            </a:xfrm>
            <a:custGeom>
              <a:avLst/>
              <a:gdLst>
                <a:gd name="connsiteX0" fmla="*/ 0 w 42602"/>
                <a:gd name="connsiteY0" fmla="*/ 21310 h 42620"/>
                <a:gd name="connsiteX1" fmla="*/ 21301 w 42602"/>
                <a:gd name="connsiteY1" fmla="*/ 42621 h 42620"/>
                <a:gd name="connsiteX2" fmla="*/ 42603 w 42602"/>
                <a:gd name="connsiteY2" fmla="*/ 21310 h 42620"/>
                <a:gd name="connsiteX3" fmla="*/ 21301 w 42602"/>
                <a:gd name="connsiteY3" fmla="*/ 0 h 42620"/>
                <a:gd name="connsiteX4" fmla="*/ 0 w 42602"/>
                <a:gd name="connsiteY4" fmla="*/ 21310 h 4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02" h="42620">
                  <a:moveTo>
                    <a:pt x="0" y="21310"/>
                  </a:moveTo>
                  <a:cubicBezTo>
                    <a:pt x="0" y="33038"/>
                    <a:pt x="9578" y="42621"/>
                    <a:pt x="21301" y="42621"/>
                  </a:cubicBezTo>
                  <a:cubicBezTo>
                    <a:pt x="33025" y="42621"/>
                    <a:pt x="42603" y="33038"/>
                    <a:pt x="42603" y="21310"/>
                  </a:cubicBezTo>
                  <a:cubicBezTo>
                    <a:pt x="42603" y="9582"/>
                    <a:pt x="33025" y="0"/>
                    <a:pt x="21301" y="0"/>
                  </a:cubicBezTo>
                  <a:cubicBezTo>
                    <a:pt x="9578" y="0"/>
                    <a:pt x="0" y="9582"/>
                    <a:pt x="0" y="2131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F7112148-D98E-FD65-41D6-9C50DA2FF95C}"/>
                </a:ext>
              </a:extLst>
            </p:cNvPr>
            <p:cNvSpPr/>
            <p:nvPr/>
          </p:nvSpPr>
          <p:spPr>
            <a:xfrm>
              <a:off x="7426158" y="5510640"/>
              <a:ext cx="44890" cy="44909"/>
            </a:xfrm>
            <a:custGeom>
              <a:avLst/>
              <a:gdLst>
                <a:gd name="connsiteX0" fmla="*/ 0 w 44890"/>
                <a:gd name="connsiteY0" fmla="*/ 22455 h 44909"/>
                <a:gd name="connsiteX1" fmla="*/ 22445 w 44890"/>
                <a:gd name="connsiteY1" fmla="*/ 44910 h 44909"/>
                <a:gd name="connsiteX2" fmla="*/ 44891 w 44890"/>
                <a:gd name="connsiteY2" fmla="*/ 22455 h 44909"/>
                <a:gd name="connsiteX3" fmla="*/ 22445 w 44890"/>
                <a:gd name="connsiteY3" fmla="*/ 0 h 44909"/>
                <a:gd name="connsiteX4" fmla="*/ 0 w 44890"/>
                <a:gd name="connsiteY4" fmla="*/ 22455 h 4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90" h="44909">
                  <a:moveTo>
                    <a:pt x="0" y="22455"/>
                  </a:moveTo>
                  <a:cubicBezTo>
                    <a:pt x="0" y="34898"/>
                    <a:pt x="10008" y="44910"/>
                    <a:pt x="22445" y="44910"/>
                  </a:cubicBezTo>
                  <a:cubicBezTo>
                    <a:pt x="34883" y="44910"/>
                    <a:pt x="44891" y="34898"/>
                    <a:pt x="44891" y="22455"/>
                  </a:cubicBezTo>
                  <a:cubicBezTo>
                    <a:pt x="44891" y="10012"/>
                    <a:pt x="34883" y="0"/>
                    <a:pt x="22445" y="0"/>
                  </a:cubicBezTo>
                  <a:cubicBezTo>
                    <a:pt x="10008" y="0"/>
                    <a:pt x="0" y="10012"/>
                    <a:pt x="0" y="2245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56C56AF6-C3A2-6F2A-D3C8-FD99D74DD0CD}"/>
                </a:ext>
              </a:extLst>
            </p:cNvPr>
            <p:cNvSpPr/>
            <p:nvPr/>
          </p:nvSpPr>
          <p:spPr>
            <a:xfrm>
              <a:off x="7426158" y="5955443"/>
              <a:ext cx="44890" cy="44909"/>
            </a:xfrm>
            <a:custGeom>
              <a:avLst/>
              <a:gdLst>
                <a:gd name="connsiteX0" fmla="*/ 0 w 44890"/>
                <a:gd name="connsiteY0" fmla="*/ 22455 h 44909"/>
                <a:gd name="connsiteX1" fmla="*/ 22445 w 44890"/>
                <a:gd name="connsiteY1" fmla="*/ 44909 h 44909"/>
                <a:gd name="connsiteX2" fmla="*/ 44891 w 44890"/>
                <a:gd name="connsiteY2" fmla="*/ 22455 h 44909"/>
                <a:gd name="connsiteX3" fmla="*/ 22445 w 44890"/>
                <a:gd name="connsiteY3" fmla="*/ 0 h 44909"/>
                <a:gd name="connsiteX4" fmla="*/ 0 w 44890"/>
                <a:gd name="connsiteY4" fmla="*/ 22455 h 4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90" h="44909">
                  <a:moveTo>
                    <a:pt x="0" y="22455"/>
                  </a:moveTo>
                  <a:cubicBezTo>
                    <a:pt x="0" y="34898"/>
                    <a:pt x="10008" y="44909"/>
                    <a:pt x="22445" y="44909"/>
                  </a:cubicBezTo>
                  <a:cubicBezTo>
                    <a:pt x="34883" y="44909"/>
                    <a:pt x="44891" y="34898"/>
                    <a:pt x="44891" y="22455"/>
                  </a:cubicBezTo>
                  <a:cubicBezTo>
                    <a:pt x="44891" y="10011"/>
                    <a:pt x="34883" y="0"/>
                    <a:pt x="22445" y="0"/>
                  </a:cubicBezTo>
                  <a:cubicBezTo>
                    <a:pt x="10008" y="0"/>
                    <a:pt x="0" y="10011"/>
                    <a:pt x="0" y="2245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2E0A1B8B-6904-936B-FA64-E1BDC48AB108}"/>
                </a:ext>
              </a:extLst>
            </p:cNvPr>
            <p:cNvSpPr/>
            <p:nvPr/>
          </p:nvSpPr>
          <p:spPr>
            <a:xfrm>
              <a:off x="7426158" y="6439719"/>
              <a:ext cx="44890" cy="44909"/>
            </a:xfrm>
            <a:custGeom>
              <a:avLst/>
              <a:gdLst>
                <a:gd name="connsiteX0" fmla="*/ 0 w 44890"/>
                <a:gd name="connsiteY0" fmla="*/ 22455 h 44909"/>
                <a:gd name="connsiteX1" fmla="*/ 22445 w 44890"/>
                <a:gd name="connsiteY1" fmla="*/ 44910 h 44909"/>
                <a:gd name="connsiteX2" fmla="*/ 44891 w 44890"/>
                <a:gd name="connsiteY2" fmla="*/ 22455 h 44909"/>
                <a:gd name="connsiteX3" fmla="*/ 22445 w 44890"/>
                <a:gd name="connsiteY3" fmla="*/ 0 h 44909"/>
                <a:gd name="connsiteX4" fmla="*/ 0 w 44890"/>
                <a:gd name="connsiteY4" fmla="*/ 22455 h 4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90" h="44909">
                  <a:moveTo>
                    <a:pt x="0" y="22455"/>
                  </a:moveTo>
                  <a:cubicBezTo>
                    <a:pt x="0" y="34898"/>
                    <a:pt x="10008" y="44910"/>
                    <a:pt x="22445" y="44910"/>
                  </a:cubicBezTo>
                  <a:cubicBezTo>
                    <a:pt x="34883" y="44910"/>
                    <a:pt x="44891" y="34898"/>
                    <a:pt x="44891" y="22455"/>
                  </a:cubicBezTo>
                  <a:cubicBezTo>
                    <a:pt x="44891" y="10012"/>
                    <a:pt x="34883" y="0"/>
                    <a:pt x="22445" y="0"/>
                  </a:cubicBezTo>
                  <a:cubicBezTo>
                    <a:pt x="10008" y="0"/>
                    <a:pt x="0" y="10012"/>
                    <a:pt x="0" y="2245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FC0CD351-348D-9A55-465A-5F21FB2185A9}"/>
                </a:ext>
              </a:extLst>
            </p:cNvPr>
            <p:cNvSpPr/>
            <p:nvPr/>
          </p:nvSpPr>
          <p:spPr>
            <a:xfrm>
              <a:off x="6894047" y="406422"/>
              <a:ext cx="26591" cy="26602"/>
            </a:xfrm>
            <a:custGeom>
              <a:avLst/>
              <a:gdLst>
                <a:gd name="connsiteX0" fmla="*/ 0 w 26591"/>
                <a:gd name="connsiteY0" fmla="*/ 13301 h 26602"/>
                <a:gd name="connsiteX1" fmla="*/ 13296 w 26591"/>
                <a:gd name="connsiteY1" fmla="*/ 26602 h 26602"/>
                <a:gd name="connsiteX2" fmla="*/ 26591 w 26591"/>
                <a:gd name="connsiteY2" fmla="*/ 13301 h 26602"/>
                <a:gd name="connsiteX3" fmla="*/ 13296 w 26591"/>
                <a:gd name="connsiteY3" fmla="*/ 0 h 26602"/>
                <a:gd name="connsiteX4" fmla="*/ 0 w 26591"/>
                <a:gd name="connsiteY4" fmla="*/ 13301 h 2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91" h="26602">
                  <a:moveTo>
                    <a:pt x="0" y="13301"/>
                  </a:moveTo>
                  <a:cubicBezTo>
                    <a:pt x="0" y="20595"/>
                    <a:pt x="6005" y="26602"/>
                    <a:pt x="13296" y="26602"/>
                  </a:cubicBezTo>
                  <a:cubicBezTo>
                    <a:pt x="20587" y="26602"/>
                    <a:pt x="26591" y="20595"/>
                    <a:pt x="26591" y="13301"/>
                  </a:cubicBezTo>
                  <a:cubicBezTo>
                    <a:pt x="26591" y="6007"/>
                    <a:pt x="20587" y="0"/>
                    <a:pt x="13296" y="0"/>
                  </a:cubicBezTo>
                  <a:cubicBezTo>
                    <a:pt x="6005" y="0"/>
                    <a:pt x="0" y="6007"/>
                    <a:pt x="0" y="1330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4135A01-550B-5D3C-9A73-BB75313B9E7D}"/>
                </a:ext>
              </a:extLst>
            </p:cNvPr>
            <p:cNvSpPr/>
            <p:nvPr/>
          </p:nvSpPr>
          <p:spPr>
            <a:xfrm>
              <a:off x="6892903" y="863525"/>
              <a:ext cx="28592" cy="28604"/>
            </a:xfrm>
            <a:custGeom>
              <a:avLst/>
              <a:gdLst>
                <a:gd name="connsiteX0" fmla="*/ 0 w 28592"/>
                <a:gd name="connsiteY0" fmla="*/ 14302 h 28604"/>
                <a:gd name="connsiteX1" fmla="*/ 14296 w 28592"/>
                <a:gd name="connsiteY1" fmla="*/ 28605 h 28604"/>
                <a:gd name="connsiteX2" fmla="*/ 28593 w 28592"/>
                <a:gd name="connsiteY2" fmla="*/ 14302 h 28604"/>
                <a:gd name="connsiteX3" fmla="*/ 14296 w 28592"/>
                <a:gd name="connsiteY3" fmla="*/ 0 h 28604"/>
                <a:gd name="connsiteX4" fmla="*/ 0 w 28592"/>
                <a:gd name="connsiteY4" fmla="*/ 14302 h 2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92" h="28604">
                  <a:moveTo>
                    <a:pt x="0" y="14302"/>
                  </a:moveTo>
                  <a:cubicBezTo>
                    <a:pt x="0" y="22169"/>
                    <a:pt x="6433" y="28605"/>
                    <a:pt x="14296" y="28605"/>
                  </a:cubicBezTo>
                  <a:cubicBezTo>
                    <a:pt x="22159" y="28605"/>
                    <a:pt x="28593" y="22169"/>
                    <a:pt x="28593" y="14302"/>
                  </a:cubicBezTo>
                  <a:cubicBezTo>
                    <a:pt x="28593" y="6436"/>
                    <a:pt x="22159" y="0"/>
                    <a:pt x="14296" y="0"/>
                  </a:cubicBezTo>
                  <a:cubicBezTo>
                    <a:pt x="6433" y="0"/>
                    <a:pt x="0" y="6436"/>
                    <a:pt x="0" y="1430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2FB91E1C-C2E8-A81D-7AC8-8DBB95CB0F55}"/>
                </a:ext>
              </a:extLst>
            </p:cNvPr>
            <p:cNvSpPr/>
            <p:nvPr/>
          </p:nvSpPr>
          <p:spPr>
            <a:xfrm>
              <a:off x="6891902" y="1330782"/>
              <a:ext cx="30880" cy="30893"/>
            </a:xfrm>
            <a:custGeom>
              <a:avLst/>
              <a:gdLst>
                <a:gd name="connsiteX0" fmla="*/ 0 w 30880"/>
                <a:gd name="connsiteY0" fmla="*/ 15447 h 30893"/>
                <a:gd name="connsiteX1" fmla="*/ 15440 w 30880"/>
                <a:gd name="connsiteY1" fmla="*/ 30893 h 30893"/>
                <a:gd name="connsiteX2" fmla="*/ 30880 w 30880"/>
                <a:gd name="connsiteY2" fmla="*/ 15447 h 30893"/>
                <a:gd name="connsiteX3" fmla="*/ 15440 w 30880"/>
                <a:gd name="connsiteY3" fmla="*/ 0 h 30893"/>
                <a:gd name="connsiteX4" fmla="*/ 0 w 30880"/>
                <a:gd name="connsiteY4" fmla="*/ 15447 h 30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0" h="30893">
                  <a:moveTo>
                    <a:pt x="0" y="15447"/>
                  </a:moveTo>
                  <a:cubicBezTo>
                    <a:pt x="0" y="23885"/>
                    <a:pt x="6862" y="30893"/>
                    <a:pt x="15440" y="30893"/>
                  </a:cubicBezTo>
                  <a:cubicBezTo>
                    <a:pt x="24018" y="30893"/>
                    <a:pt x="30880" y="24028"/>
                    <a:pt x="30880" y="15447"/>
                  </a:cubicBezTo>
                  <a:cubicBezTo>
                    <a:pt x="30880" y="6865"/>
                    <a:pt x="24018" y="0"/>
                    <a:pt x="15440" y="0"/>
                  </a:cubicBezTo>
                  <a:cubicBezTo>
                    <a:pt x="6862" y="0"/>
                    <a:pt x="0" y="6865"/>
                    <a:pt x="0" y="1544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82EE6B21-15CC-2BEC-5255-9E90656547E1}"/>
                </a:ext>
              </a:extLst>
            </p:cNvPr>
            <p:cNvSpPr/>
            <p:nvPr/>
          </p:nvSpPr>
          <p:spPr>
            <a:xfrm>
              <a:off x="6890759" y="1864259"/>
              <a:ext cx="32881" cy="32895"/>
            </a:xfrm>
            <a:custGeom>
              <a:avLst/>
              <a:gdLst>
                <a:gd name="connsiteX0" fmla="*/ 0 w 32881"/>
                <a:gd name="connsiteY0" fmla="*/ 16448 h 32895"/>
                <a:gd name="connsiteX1" fmla="*/ 16441 w 32881"/>
                <a:gd name="connsiteY1" fmla="*/ 32895 h 32895"/>
                <a:gd name="connsiteX2" fmla="*/ 32881 w 32881"/>
                <a:gd name="connsiteY2" fmla="*/ 16448 h 32895"/>
                <a:gd name="connsiteX3" fmla="*/ 16441 w 32881"/>
                <a:gd name="connsiteY3" fmla="*/ 0 h 32895"/>
                <a:gd name="connsiteX4" fmla="*/ 0 w 32881"/>
                <a:gd name="connsiteY4" fmla="*/ 16448 h 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81" h="32895">
                  <a:moveTo>
                    <a:pt x="0" y="16448"/>
                  </a:moveTo>
                  <a:cubicBezTo>
                    <a:pt x="0" y="25601"/>
                    <a:pt x="7291" y="32895"/>
                    <a:pt x="16441" y="32895"/>
                  </a:cubicBezTo>
                  <a:cubicBezTo>
                    <a:pt x="25590" y="32895"/>
                    <a:pt x="32881" y="25458"/>
                    <a:pt x="32881" y="16448"/>
                  </a:cubicBezTo>
                  <a:cubicBezTo>
                    <a:pt x="32881" y="7437"/>
                    <a:pt x="25590" y="0"/>
                    <a:pt x="16441" y="0"/>
                  </a:cubicBezTo>
                  <a:cubicBezTo>
                    <a:pt x="7291" y="0"/>
                    <a:pt x="0" y="7437"/>
                    <a:pt x="0" y="1644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9A03F4FB-A9C7-8184-610B-FF93DB0820B3}"/>
                </a:ext>
              </a:extLst>
            </p:cNvPr>
            <p:cNvSpPr/>
            <p:nvPr/>
          </p:nvSpPr>
          <p:spPr>
            <a:xfrm>
              <a:off x="6889758" y="2404744"/>
              <a:ext cx="34883" cy="34897"/>
            </a:xfrm>
            <a:custGeom>
              <a:avLst/>
              <a:gdLst>
                <a:gd name="connsiteX0" fmla="*/ 0 w 34883"/>
                <a:gd name="connsiteY0" fmla="*/ 17449 h 34897"/>
                <a:gd name="connsiteX1" fmla="*/ 17442 w 34883"/>
                <a:gd name="connsiteY1" fmla="*/ 34898 h 34897"/>
                <a:gd name="connsiteX2" fmla="*/ 34883 w 34883"/>
                <a:gd name="connsiteY2" fmla="*/ 17449 h 34897"/>
                <a:gd name="connsiteX3" fmla="*/ 17442 w 34883"/>
                <a:gd name="connsiteY3" fmla="*/ 0 h 34897"/>
                <a:gd name="connsiteX4" fmla="*/ 0 w 34883"/>
                <a:gd name="connsiteY4" fmla="*/ 17449 h 3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3" h="34897">
                  <a:moveTo>
                    <a:pt x="0" y="17449"/>
                  </a:moveTo>
                  <a:cubicBezTo>
                    <a:pt x="0" y="27175"/>
                    <a:pt x="7863" y="34898"/>
                    <a:pt x="17442" y="34898"/>
                  </a:cubicBezTo>
                  <a:cubicBezTo>
                    <a:pt x="27020" y="34898"/>
                    <a:pt x="34883" y="27031"/>
                    <a:pt x="34883" y="17449"/>
                  </a:cubicBezTo>
                  <a:cubicBezTo>
                    <a:pt x="34883" y="7866"/>
                    <a:pt x="27020" y="0"/>
                    <a:pt x="17442" y="0"/>
                  </a:cubicBezTo>
                  <a:cubicBezTo>
                    <a:pt x="7863" y="0"/>
                    <a:pt x="0" y="7866"/>
                    <a:pt x="0" y="1744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2389350A-EA3D-CB2D-ADAD-07DCDDE70B38}"/>
                </a:ext>
              </a:extLst>
            </p:cNvPr>
            <p:cNvSpPr/>
            <p:nvPr/>
          </p:nvSpPr>
          <p:spPr>
            <a:xfrm>
              <a:off x="6888757" y="2907185"/>
              <a:ext cx="37170" cy="37186"/>
            </a:xfrm>
            <a:custGeom>
              <a:avLst/>
              <a:gdLst>
                <a:gd name="connsiteX0" fmla="*/ 0 w 37170"/>
                <a:gd name="connsiteY0" fmla="*/ 18593 h 37186"/>
                <a:gd name="connsiteX1" fmla="*/ 18586 w 37170"/>
                <a:gd name="connsiteY1" fmla="*/ 37186 h 37186"/>
                <a:gd name="connsiteX2" fmla="*/ 37171 w 37170"/>
                <a:gd name="connsiteY2" fmla="*/ 18593 h 37186"/>
                <a:gd name="connsiteX3" fmla="*/ 18586 w 37170"/>
                <a:gd name="connsiteY3" fmla="*/ 0 h 37186"/>
                <a:gd name="connsiteX4" fmla="*/ 0 w 37170"/>
                <a:gd name="connsiteY4" fmla="*/ 18593 h 3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70" h="37186">
                  <a:moveTo>
                    <a:pt x="0" y="18593"/>
                  </a:moveTo>
                  <a:cubicBezTo>
                    <a:pt x="0" y="28891"/>
                    <a:pt x="8292" y="37186"/>
                    <a:pt x="18586" y="37186"/>
                  </a:cubicBezTo>
                  <a:cubicBezTo>
                    <a:pt x="28879" y="37186"/>
                    <a:pt x="37171" y="28891"/>
                    <a:pt x="37171" y="18593"/>
                  </a:cubicBezTo>
                  <a:cubicBezTo>
                    <a:pt x="37171" y="8295"/>
                    <a:pt x="28879" y="0"/>
                    <a:pt x="18586" y="0"/>
                  </a:cubicBezTo>
                  <a:cubicBezTo>
                    <a:pt x="8292" y="0"/>
                    <a:pt x="0" y="8295"/>
                    <a:pt x="0" y="1859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6580398F-4EC1-BDF7-115C-964E534282FC}"/>
                </a:ext>
              </a:extLst>
            </p:cNvPr>
            <p:cNvSpPr/>
            <p:nvPr/>
          </p:nvSpPr>
          <p:spPr>
            <a:xfrm>
              <a:off x="6887614" y="3424358"/>
              <a:ext cx="39171" cy="39188"/>
            </a:xfrm>
            <a:custGeom>
              <a:avLst/>
              <a:gdLst>
                <a:gd name="connsiteX0" fmla="*/ 0 w 39171"/>
                <a:gd name="connsiteY0" fmla="*/ 19594 h 39188"/>
                <a:gd name="connsiteX1" fmla="*/ 19586 w 39171"/>
                <a:gd name="connsiteY1" fmla="*/ 39188 h 39188"/>
                <a:gd name="connsiteX2" fmla="*/ 39172 w 39171"/>
                <a:gd name="connsiteY2" fmla="*/ 19594 h 39188"/>
                <a:gd name="connsiteX3" fmla="*/ 19586 w 39171"/>
                <a:gd name="connsiteY3" fmla="*/ 0 h 39188"/>
                <a:gd name="connsiteX4" fmla="*/ 0 w 39171"/>
                <a:gd name="connsiteY4" fmla="*/ 19594 h 3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71" h="39188">
                  <a:moveTo>
                    <a:pt x="0" y="19594"/>
                  </a:moveTo>
                  <a:cubicBezTo>
                    <a:pt x="0" y="30464"/>
                    <a:pt x="8721" y="39188"/>
                    <a:pt x="19586" y="39188"/>
                  </a:cubicBezTo>
                  <a:cubicBezTo>
                    <a:pt x="30451" y="39188"/>
                    <a:pt x="39172" y="30464"/>
                    <a:pt x="39172" y="19594"/>
                  </a:cubicBezTo>
                  <a:cubicBezTo>
                    <a:pt x="39172" y="8724"/>
                    <a:pt x="30451" y="0"/>
                    <a:pt x="19586" y="0"/>
                  </a:cubicBezTo>
                  <a:cubicBezTo>
                    <a:pt x="8721" y="0"/>
                    <a:pt x="0" y="8724"/>
                    <a:pt x="0" y="1959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46A63F20-9B89-3D61-D85B-3FF5DFE02E40}"/>
                </a:ext>
              </a:extLst>
            </p:cNvPr>
            <p:cNvSpPr/>
            <p:nvPr/>
          </p:nvSpPr>
          <p:spPr>
            <a:xfrm>
              <a:off x="6886613" y="3941244"/>
              <a:ext cx="41459" cy="41476"/>
            </a:xfrm>
            <a:custGeom>
              <a:avLst/>
              <a:gdLst>
                <a:gd name="connsiteX0" fmla="*/ 0 w 41459"/>
                <a:gd name="connsiteY0" fmla="*/ 20738 h 41476"/>
                <a:gd name="connsiteX1" fmla="*/ 20730 w 41459"/>
                <a:gd name="connsiteY1" fmla="*/ 41477 h 41476"/>
                <a:gd name="connsiteX2" fmla="*/ 41459 w 41459"/>
                <a:gd name="connsiteY2" fmla="*/ 20738 h 41476"/>
                <a:gd name="connsiteX3" fmla="*/ 20730 w 41459"/>
                <a:gd name="connsiteY3" fmla="*/ 0 h 41476"/>
                <a:gd name="connsiteX4" fmla="*/ 0 w 41459"/>
                <a:gd name="connsiteY4" fmla="*/ 20738 h 4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59" h="41476">
                  <a:moveTo>
                    <a:pt x="0" y="20738"/>
                  </a:moveTo>
                  <a:cubicBezTo>
                    <a:pt x="0" y="32180"/>
                    <a:pt x="9293" y="41477"/>
                    <a:pt x="20730" y="41477"/>
                  </a:cubicBezTo>
                  <a:cubicBezTo>
                    <a:pt x="32167" y="41477"/>
                    <a:pt x="41459" y="32180"/>
                    <a:pt x="41459" y="20738"/>
                  </a:cubicBezTo>
                  <a:cubicBezTo>
                    <a:pt x="41459" y="9296"/>
                    <a:pt x="32167" y="0"/>
                    <a:pt x="20730" y="0"/>
                  </a:cubicBezTo>
                  <a:cubicBezTo>
                    <a:pt x="9293" y="0"/>
                    <a:pt x="0" y="9296"/>
                    <a:pt x="0" y="2073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1B324E42-6440-FECA-7B5F-A71108515BB4}"/>
                </a:ext>
              </a:extLst>
            </p:cNvPr>
            <p:cNvSpPr/>
            <p:nvPr/>
          </p:nvSpPr>
          <p:spPr>
            <a:xfrm>
              <a:off x="6885612" y="4458274"/>
              <a:ext cx="43461" cy="43478"/>
            </a:xfrm>
            <a:custGeom>
              <a:avLst/>
              <a:gdLst>
                <a:gd name="connsiteX0" fmla="*/ 0 w 43461"/>
                <a:gd name="connsiteY0" fmla="*/ 21739 h 43478"/>
                <a:gd name="connsiteX1" fmla="*/ 21731 w 43461"/>
                <a:gd name="connsiteY1" fmla="*/ 43479 h 43478"/>
                <a:gd name="connsiteX2" fmla="*/ 43461 w 43461"/>
                <a:gd name="connsiteY2" fmla="*/ 21739 h 43478"/>
                <a:gd name="connsiteX3" fmla="*/ 21731 w 43461"/>
                <a:gd name="connsiteY3" fmla="*/ 0 h 43478"/>
                <a:gd name="connsiteX4" fmla="*/ 0 w 43461"/>
                <a:gd name="connsiteY4" fmla="*/ 21739 h 4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61" h="43478">
                  <a:moveTo>
                    <a:pt x="0" y="21739"/>
                  </a:moveTo>
                  <a:cubicBezTo>
                    <a:pt x="0" y="33753"/>
                    <a:pt x="9721" y="43479"/>
                    <a:pt x="21731" y="43479"/>
                  </a:cubicBezTo>
                  <a:cubicBezTo>
                    <a:pt x="33740" y="43479"/>
                    <a:pt x="43461" y="33753"/>
                    <a:pt x="43461" y="21739"/>
                  </a:cubicBezTo>
                  <a:cubicBezTo>
                    <a:pt x="43461" y="9725"/>
                    <a:pt x="33740" y="0"/>
                    <a:pt x="21731" y="0"/>
                  </a:cubicBezTo>
                  <a:cubicBezTo>
                    <a:pt x="9721" y="0"/>
                    <a:pt x="0" y="9725"/>
                    <a:pt x="0" y="2173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141858F5-CCBD-E1BD-394E-198F973EF92D}"/>
                </a:ext>
              </a:extLst>
            </p:cNvPr>
            <p:cNvSpPr/>
            <p:nvPr/>
          </p:nvSpPr>
          <p:spPr>
            <a:xfrm>
              <a:off x="6884469" y="4983742"/>
              <a:ext cx="45462" cy="45481"/>
            </a:xfrm>
            <a:custGeom>
              <a:avLst/>
              <a:gdLst>
                <a:gd name="connsiteX0" fmla="*/ 0 w 45462"/>
                <a:gd name="connsiteY0" fmla="*/ 22741 h 45481"/>
                <a:gd name="connsiteX1" fmla="*/ 22731 w 45462"/>
                <a:gd name="connsiteY1" fmla="*/ 45481 h 45481"/>
                <a:gd name="connsiteX2" fmla="*/ 45462 w 45462"/>
                <a:gd name="connsiteY2" fmla="*/ 22741 h 45481"/>
                <a:gd name="connsiteX3" fmla="*/ 22731 w 45462"/>
                <a:gd name="connsiteY3" fmla="*/ 0 h 45481"/>
                <a:gd name="connsiteX4" fmla="*/ 0 w 45462"/>
                <a:gd name="connsiteY4" fmla="*/ 22741 h 4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62" h="45481">
                  <a:moveTo>
                    <a:pt x="0" y="22741"/>
                  </a:moveTo>
                  <a:cubicBezTo>
                    <a:pt x="0" y="35327"/>
                    <a:pt x="10150" y="45481"/>
                    <a:pt x="22731" y="45481"/>
                  </a:cubicBezTo>
                  <a:cubicBezTo>
                    <a:pt x="35312" y="45481"/>
                    <a:pt x="45462" y="35327"/>
                    <a:pt x="45462" y="22741"/>
                  </a:cubicBezTo>
                  <a:cubicBezTo>
                    <a:pt x="45462" y="10155"/>
                    <a:pt x="35312" y="0"/>
                    <a:pt x="22731" y="0"/>
                  </a:cubicBezTo>
                  <a:cubicBezTo>
                    <a:pt x="10150" y="0"/>
                    <a:pt x="0" y="10155"/>
                    <a:pt x="0" y="2274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EE7B5FB-7308-1B6B-1F30-F3049BE7323E}"/>
                </a:ext>
              </a:extLst>
            </p:cNvPr>
            <p:cNvSpPr/>
            <p:nvPr/>
          </p:nvSpPr>
          <p:spPr>
            <a:xfrm>
              <a:off x="6883468" y="5509209"/>
              <a:ext cx="47749" cy="47769"/>
            </a:xfrm>
            <a:custGeom>
              <a:avLst/>
              <a:gdLst>
                <a:gd name="connsiteX0" fmla="*/ 0 w 47749"/>
                <a:gd name="connsiteY0" fmla="*/ 23885 h 47769"/>
                <a:gd name="connsiteX1" fmla="*/ 23875 w 47749"/>
                <a:gd name="connsiteY1" fmla="*/ 47770 h 47769"/>
                <a:gd name="connsiteX2" fmla="*/ 47750 w 47749"/>
                <a:gd name="connsiteY2" fmla="*/ 23885 h 47769"/>
                <a:gd name="connsiteX3" fmla="*/ 23875 w 47749"/>
                <a:gd name="connsiteY3" fmla="*/ 0 h 47769"/>
                <a:gd name="connsiteX4" fmla="*/ 0 w 47749"/>
                <a:gd name="connsiteY4" fmla="*/ 23885 h 4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49" h="47769">
                  <a:moveTo>
                    <a:pt x="0" y="23885"/>
                  </a:moveTo>
                  <a:cubicBezTo>
                    <a:pt x="0" y="37043"/>
                    <a:pt x="10722" y="47770"/>
                    <a:pt x="23875" y="47770"/>
                  </a:cubicBezTo>
                  <a:cubicBezTo>
                    <a:pt x="37028" y="47770"/>
                    <a:pt x="47750" y="37043"/>
                    <a:pt x="47750" y="23885"/>
                  </a:cubicBezTo>
                  <a:cubicBezTo>
                    <a:pt x="47750" y="10727"/>
                    <a:pt x="37028" y="0"/>
                    <a:pt x="23875" y="0"/>
                  </a:cubicBezTo>
                  <a:cubicBezTo>
                    <a:pt x="10722" y="0"/>
                    <a:pt x="0" y="10727"/>
                    <a:pt x="0" y="2388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585724A7-2050-75B6-E253-A95857370050}"/>
                </a:ext>
              </a:extLst>
            </p:cNvPr>
            <p:cNvSpPr/>
            <p:nvPr/>
          </p:nvSpPr>
          <p:spPr>
            <a:xfrm>
              <a:off x="6883468" y="5954012"/>
              <a:ext cx="47749" cy="47769"/>
            </a:xfrm>
            <a:custGeom>
              <a:avLst/>
              <a:gdLst>
                <a:gd name="connsiteX0" fmla="*/ 0 w 47749"/>
                <a:gd name="connsiteY0" fmla="*/ 23885 h 47769"/>
                <a:gd name="connsiteX1" fmla="*/ 23875 w 47749"/>
                <a:gd name="connsiteY1" fmla="*/ 47770 h 47769"/>
                <a:gd name="connsiteX2" fmla="*/ 47750 w 47749"/>
                <a:gd name="connsiteY2" fmla="*/ 23885 h 47769"/>
                <a:gd name="connsiteX3" fmla="*/ 23875 w 47749"/>
                <a:gd name="connsiteY3" fmla="*/ 0 h 47769"/>
                <a:gd name="connsiteX4" fmla="*/ 0 w 47749"/>
                <a:gd name="connsiteY4" fmla="*/ 23885 h 4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49" h="47769">
                  <a:moveTo>
                    <a:pt x="0" y="23885"/>
                  </a:moveTo>
                  <a:cubicBezTo>
                    <a:pt x="0" y="37043"/>
                    <a:pt x="10722" y="47770"/>
                    <a:pt x="23875" y="47770"/>
                  </a:cubicBezTo>
                  <a:cubicBezTo>
                    <a:pt x="37028" y="47770"/>
                    <a:pt x="47750" y="37043"/>
                    <a:pt x="47750" y="23885"/>
                  </a:cubicBezTo>
                  <a:cubicBezTo>
                    <a:pt x="47750" y="10727"/>
                    <a:pt x="37028" y="0"/>
                    <a:pt x="23875" y="0"/>
                  </a:cubicBezTo>
                  <a:cubicBezTo>
                    <a:pt x="10722" y="0"/>
                    <a:pt x="0" y="10727"/>
                    <a:pt x="0" y="2388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FCA50919-A844-1A7C-91DF-C5CEF30D2530}"/>
                </a:ext>
              </a:extLst>
            </p:cNvPr>
            <p:cNvSpPr/>
            <p:nvPr/>
          </p:nvSpPr>
          <p:spPr>
            <a:xfrm>
              <a:off x="6883468" y="6438290"/>
              <a:ext cx="47749" cy="47769"/>
            </a:xfrm>
            <a:custGeom>
              <a:avLst/>
              <a:gdLst>
                <a:gd name="connsiteX0" fmla="*/ 0 w 47749"/>
                <a:gd name="connsiteY0" fmla="*/ 23885 h 47769"/>
                <a:gd name="connsiteX1" fmla="*/ 23875 w 47749"/>
                <a:gd name="connsiteY1" fmla="*/ 47770 h 47769"/>
                <a:gd name="connsiteX2" fmla="*/ 47750 w 47749"/>
                <a:gd name="connsiteY2" fmla="*/ 23885 h 47769"/>
                <a:gd name="connsiteX3" fmla="*/ 23875 w 47749"/>
                <a:gd name="connsiteY3" fmla="*/ 0 h 47769"/>
                <a:gd name="connsiteX4" fmla="*/ 0 w 47749"/>
                <a:gd name="connsiteY4" fmla="*/ 23885 h 4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49" h="47769">
                  <a:moveTo>
                    <a:pt x="0" y="23885"/>
                  </a:moveTo>
                  <a:cubicBezTo>
                    <a:pt x="0" y="37043"/>
                    <a:pt x="10722" y="47770"/>
                    <a:pt x="23875" y="47770"/>
                  </a:cubicBezTo>
                  <a:cubicBezTo>
                    <a:pt x="37028" y="47770"/>
                    <a:pt x="47750" y="37043"/>
                    <a:pt x="47750" y="23885"/>
                  </a:cubicBezTo>
                  <a:cubicBezTo>
                    <a:pt x="47750" y="10727"/>
                    <a:pt x="37028" y="0"/>
                    <a:pt x="23875" y="0"/>
                  </a:cubicBezTo>
                  <a:cubicBezTo>
                    <a:pt x="10722" y="0"/>
                    <a:pt x="0" y="10727"/>
                    <a:pt x="0" y="2388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9743B413-0C43-31B7-40D6-2988585FE22F}"/>
                </a:ext>
              </a:extLst>
            </p:cNvPr>
            <p:cNvSpPr/>
            <p:nvPr/>
          </p:nvSpPr>
          <p:spPr>
            <a:xfrm>
              <a:off x="6350499" y="404134"/>
              <a:ext cx="31165" cy="31179"/>
            </a:xfrm>
            <a:custGeom>
              <a:avLst/>
              <a:gdLst>
                <a:gd name="connsiteX0" fmla="*/ 0 w 31165"/>
                <a:gd name="connsiteY0" fmla="*/ 15590 h 31179"/>
                <a:gd name="connsiteX1" fmla="*/ 15583 w 31165"/>
                <a:gd name="connsiteY1" fmla="*/ 31179 h 31179"/>
                <a:gd name="connsiteX2" fmla="*/ 31166 w 31165"/>
                <a:gd name="connsiteY2" fmla="*/ 15590 h 31179"/>
                <a:gd name="connsiteX3" fmla="*/ 15583 w 31165"/>
                <a:gd name="connsiteY3" fmla="*/ 0 h 31179"/>
                <a:gd name="connsiteX4" fmla="*/ 0 w 31165"/>
                <a:gd name="connsiteY4" fmla="*/ 15590 h 3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65" h="31179">
                  <a:moveTo>
                    <a:pt x="0" y="15590"/>
                  </a:moveTo>
                  <a:cubicBezTo>
                    <a:pt x="0" y="24171"/>
                    <a:pt x="7005" y="31179"/>
                    <a:pt x="15583" y="31179"/>
                  </a:cubicBezTo>
                  <a:cubicBezTo>
                    <a:pt x="24161" y="31179"/>
                    <a:pt x="31166" y="24171"/>
                    <a:pt x="31166" y="15590"/>
                  </a:cubicBezTo>
                  <a:cubicBezTo>
                    <a:pt x="31166" y="7008"/>
                    <a:pt x="24161" y="0"/>
                    <a:pt x="15583" y="0"/>
                  </a:cubicBezTo>
                  <a:cubicBezTo>
                    <a:pt x="7005" y="0"/>
                    <a:pt x="0" y="7008"/>
                    <a:pt x="0" y="1559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80021CD0-AD59-8CB9-DF30-2CF9BD531194}"/>
                </a:ext>
              </a:extLst>
            </p:cNvPr>
            <p:cNvSpPr/>
            <p:nvPr/>
          </p:nvSpPr>
          <p:spPr>
            <a:xfrm>
              <a:off x="6349498" y="861379"/>
              <a:ext cx="32881" cy="32895"/>
            </a:xfrm>
            <a:custGeom>
              <a:avLst/>
              <a:gdLst>
                <a:gd name="connsiteX0" fmla="*/ 0 w 32881"/>
                <a:gd name="connsiteY0" fmla="*/ 16448 h 32895"/>
                <a:gd name="connsiteX1" fmla="*/ 16441 w 32881"/>
                <a:gd name="connsiteY1" fmla="*/ 32895 h 32895"/>
                <a:gd name="connsiteX2" fmla="*/ 32882 w 32881"/>
                <a:gd name="connsiteY2" fmla="*/ 16448 h 32895"/>
                <a:gd name="connsiteX3" fmla="*/ 16441 w 32881"/>
                <a:gd name="connsiteY3" fmla="*/ 0 h 32895"/>
                <a:gd name="connsiteX4" fmla="*/ 0 w 32881"/>
                <a:gd name="connsiteY4" fmla="*/ 16448 h 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81" h="32895">
                  <a:moveTo>
                    <a:pt x="0" y="16448"/>
                  </a:moveTo>
                  <a:cubicBezTo>
                    <a:pt x="0" y="25601"/>
                    <a:pt x="7434" y="32895"/>
                    <a:pt x="16441" y="32895"/>
                  </a:cubicBezTo>
                  <a:cubicBezTo>
                    <a:pt x="25448" y="32895"/>
                    <a:pt x="32882" y="25458"/>
                    <a:pt x="32882" y="16448"/>
                  </a:cubicBezTo>
                  <a:cubicBezTo>
                    <a:pt x="32882" y="7437"/>
                    <a:pt x="25448" y="0"/>
                    <a:pt x="16441" y="0"/>
                  </a:cubicBezTo>
                  <a:cubicBezTo>
                    <a:pt x="7434" y="0"/>
                    <a:pt x="0" y="7437"/>
                    <a:pt x="0" y="1644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42A65B47-7B7B-7153-AA62-F2F19566F35F}"/>
                </a:ext>
              </a:extLst>
            </p:cNvPr>
            <p:cNvSpPr/>
            <p:nvPr/>
          </p:nvSpPr>
          <p:spPr>
            <a:xfrm>
              <a:off x="6348497" y="1328780"/>
              <a:ext cx="34883" cy="34897"/>
            </a:xfrm>
            <a:custGeom>
              <a:avLst/>
              <a:gdLst>
                <a:gd name="connsiteX0" fmla="*/ 0 w 34883"/>
                <a:gd name="connsiteY0" fmla="*/ 17449 h 34897"/>
                <a:gd name="connsiteX1" fmla="*/ 17442 w 34883"/>
                <a:gd name="connsiteY1" fmla="*/ 34898 h 34897"/>
                <a:gd name="connsiteX2" fmla="*/ 34883 w 34883"/>
                <a:gd name="connsiteY2" fmla="*/ 17449 h 34897"/>
                <a:gd name="connsiteX3" fmla="*/ 17442 w 34883"/>
                <a:gd name="connsiteY3" fmla="*/ 0 h 34897"/>
                <a:gd name="connsiteX4" fmla="*/ 0 w 34883"/>
                <a:gd name="connsiteY4" fmla="*/ 17449 h 3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3" h="34897">
                  <a:moveTo>
                    <a:pt x="0" y="17449"/>
                  </a:moveTo>
                  <a:cubicBezTo>
                    <a:pt x="0" y="27031"/>
                    <a:pt x="7863" y="34898"/>
                    <a:pt x="17442" y="34898"/>
                  </a:cubicBezTo>
                  <a:cubicBezTo>
                    <a:pt x="27020" y="34898"/>
                    <a:pt x="34883" y="27031"/>
                    <a:pt x="34883" y="17449"/>
                  </a:cubicBezTo>
                  <a:cubicBezTo>
                    <a:pt x="34883" y="7866"/>
                    <a:pt x="27020" y="0"/>
                    <a:pt x="17442" y="0"/>
                  </a:cubicBezTo>
                  <a:cubicBezTo>
                    <a:pt x="7863" y="0"/>
                    <a:pt x="0" y="7866"/>
                    <a:pt x="0" y="1744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71FF2B3-4C31-D518-DE8C-20AB2AD38B67}"/>
                </a:ext>
              </a:extLst>
            </p:cNvPr>
            <p:cNvSpPr/>
            <p:nvPr/>
          </p:nvSpPr>
          <p:spPr>
            <a:xfrm>
              <a:off x="6347497" y="1862257"/>
              <a:ext cx="36884" cy="36899"/>
            </a:xfrm>
            <a:custGeom>
              <a:avLst/>
              <a:gdLst>
                <a:gd name="connsiteX0" fmla="*/ 0 w 36884"/>
                <a:gd name="connsiteY0" fmla="*/ 18450 h 36899"/>
                <a:gd name="connsiteX1" fmla="*/ 18442 w 36884"/>
                <a:gd name="connsiteY1" fmla="*/ 36900 h 36899"/>
                <a:gd name="connsiteX2" fmla="*/ 36884 w 36884"/>
                <a:gd name="connsiteY2" fmla="*/ 18450 h 36899"/>
                <a:gd name="connsiteX3" fmla="*/ 18442 w 36884"/>
                <a:gd name="connsiteY3" fmla="*/ 0 h 36899"/>
                <a:gd name="connsiteX4" fmla="*/ 0 w 36884"/>
                <a:gd name="connsiteY4" fmla="*/ 18450 h 3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4" h="36899">
                  <a:moveTo>
                    <a:pt x="0" y="18450"/>
                  </a:moveTo>
                  <a:cubicBezTo>
                    <a:pt x="0" y="28605"/>
                    <a:pt x="8292" y="36900"/>
                    <a:pt x="18442" y="36900"/>
                  </a:cubicBezTo>
                  <a:cubicBezTo>
                    <a:pt x="28593" y="36900"/>
                    <a:pt x="36884" y="28605"/>
                    <a:pt x="36884" y="18450"/>
                  </a:cubicBezTo>
                  <a:cubicBezTo>
                    <a:pt x="36884" y="8295"/>
                    <a:pt x="28593" y="0"/>
                    <a:pt x="18442" y="0"/>
                  </a:cubicBezTo>
                  <a:cubicBezTo>
                    <a:pt x="8292" y="0"/>
                    <a:pt x="0" y="8295"/>
                    <a:pt x="0" y="1845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E0998FA5-1DF8-8EA2-632C-4202227DE723}"/>
                </a:ext>
              </a:extLst>
            </p:cNvPr>
            <p:cNvSpPr/>
            <p:nvPr/>
          </p:nvSpPr>
          <p:spPr>
            <a:xfrm>
              <a:off x="6346639" y="2402742"/>
              <a:ext cx="38886" cy="38902"/>
            </a:xfrm>
            <a:custGeom>
              <a:avLst/>
              <a:gdLst>
                <a:gd name="connsiteX0" fmla="*/ 0 w 38886"/>
                <a:gd name="connsiteY0" fmla="*/ 19451 h 38902"/>
                <a:gd name="connsiteX1" fmla="*/ 19443 w 38886"/>
                <a:gd name="connsiteY1" fmla="*/ 38902 h 38902"/>
                <a:gd name="connsiteX2" fmla="*/ 38886 w 38886"/>
                <a:gd name="connsiteY2" fmla="*/ 19451 h 38902"/>
                <a:gd name="connsiteX3" fmla="*/ 19443 w 38886"/>
                <a:gd name="connsiteY3" fmla="*/ 0 h 38902"/>
                <a:gd name="connsiteX4" fmla="*/ 0 w 38886"/>
                <a:gd name="connsiteY4" fmla="*/ 19451 h 3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6" h="38902">
                  <a:moveTo>
                    <a:pt x="0" y="19451"/>
                  </a:moveTo>
                  <a:cubicBezTo>
                    <a:pt x="0" y="30178"/>
                    <a:pt x="8721" y="38902"/>
                    <a:pt x="19443" y="38902"/>
                  </a:cubicBezTo>
                  <a:cubicBezTo>
                    <a:pt x="30165" y="38902"/>
                    <a:pt x="38886" y="30178"/>
                    <a:pt x="38886" y="19451"/>
                  </a:cubicBezTo>
                  <a:cubicBezTo>
                    <a:pt x="38886" y="8724"/>
                    <a:pt x="30165" y="0"/>
                    <a:pt x="19443" y="0"/>
                  </a:cubicBezTo>
                  <a:cubicBezTo>
                    <a:pt x="8721" y="0"/>
                    <a:pt x="0" y="8724"/>
                    <a:pt x="0" y="1945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4D3AC0BF-6F1A-9B68-4C08-ADB67989745F}"/>
                </a:ext>
              </a:extLst>
            </p:cNvPr>
            <p:cNvSpPr/>
            <p:nvPr/>
          </p:nvSpPr>
          <p:spPr>
            <a:xfrm>
              <a:off x="6345638" y="2905326"/>
              <a:ext cx="40887" cy="40904"/>
            </a:xfrm>
            <a:custGeom>
              <a:avLst/>
              <a:gdLst>
                <a:gd name="connsiteX0" fmla="*/ 0 w 40887"/>
                <a:gd name="connsiteY0" fmla="*/ 20452 h 40904"/>
                <a:gd name="connsiteX1" fmla="*/ 20444 w 40887"/>
                <a:gd name="connsiteY1" fmla="*/ 40905 h 40904"/>
                <a:gd name="connsiteX2" fmla="*/ 40887 w 40887"/>
                <a:gd name="connsiteY2" fmla="*/ 20452 h 40904"/>
                <a:gd name="connsiteX3" fmla="*/ 20444 w 40887"/>
                <a:gd name="connsiteY3" fmla="*/ 0 h 40904"/>
                <a:gd name="connsiteX4" fmla="*/ 0 w 40887"/>
                <a:gd name="connsiteY4" fmla="*/ 20452 h 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7" h="40904">
                  <a:moveTo>
                    <a:pt x="0" y="20452"/>
                  </a:moveTo>
                  <a:cubicBezTo>
                    <a:pt x="0" y="31751"/>
                    <a:pt x="9149" y="40905"/>
                    <a:pt x="20444" y="40905"/>
                  </a:cubicBezTo>
                  <a:cubicBezTo>
                    <a:pt x="31738" y="40905"/>
                    <a:pt x="40887" y="31751"/>
                    <a:pt x="40887" y="20452"/>
                  </a:cubicBezTo>
                  <a:cubicBezTo>
                    <a:pt x="40887" y="9153"/>
                    <a:pt x="31738" y="0"/>
                    <a:pt x="20444" y="0"/>
                  </a:cubicBezTo>
                  <a:cubicBezTo>
                    <a:pt x="9149" y="0"/>
                    <a:pt x="0" y="9153"/>
                    <a:pt x="0" y="2045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6F1ED3E9-8620-99C2-5525-F0BB10B90850}"/>
                </a:ext>
              </a:extLst>
            </p:cNvPr>
            <p:cNvSpPr/>
            <p:nvPr/>
          </p:nvSpPr>
          <p:spPr>
            <a:xfrm>
              <a:off x="6344637" y="3422642"/>
              <a:ext cx="42603" cy="42621"/>
            </a:xfrm>
            <a:custGeom>
              <a:avLst/>
              <a:gdLst>
                <a:gd name="connsiteX0" fmla="*/ 0 w 42603"/>
                <a:gd name="connsiteY0" fmla="*/ 21311 h 42621"/>
                <a:gd name="connsiteX1" fmla="*/ 21301 w 42603"/>
                <a:gd name="connsiteY1" fmla="*/ 42621 h 42621"/>
                <a:gd name="connsiteX2" fmla="*/ 42603 w 42603"/>
                <a:gd name="connsiteY2" fmla="*/ 21311 h 42621"/>
                <a:gd name="connsiteX3" fmla="*/ 21301 w 42603"/>
                <a:gd name="connsiteY3" fmla="*/ 0 h 42621"/>
                <a:gd name="connsiteX4" fmla="*/ 0 w 42603"/>
                <a:gd name="connsiteY4" fmla="*/ 21311 h 4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03" h="42621">
                  <a:moveTo>
                    <a:pt x="0" y="21311"/>
                  </a:moveTo>
                  <a:cubicBezTo>
                    <a:pt x="0" y="33039"/>
                    <a:pt x="9579" y="42621"/>
                    <a:pt x="21301" y="42621"/>
                  </a:cubicBezTo>
                  <a:cubicBezTo>
                    <a:pt x="33025" y="42621"/>
                    <a:pt x="42603" y="33039"/>
                    <a:pt x="42603" y="21311"/>
                  </a:cubicBezTo>
                  <a:cubicBezTo>
                    <a:pt x="42603" y="9583"/>
                    <a:pt x="33025" y="0"/>
                    <a:pt x="21301" y="0"/>
                  </a:cubicBezTo>
                  <a:cubicBezTo>
                    <a:pt x="9579" y="0"/>
                    <a:pt x="0" y="9583"/>
                    <a:pt x="0" y="2131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6EC1C840-3E22-C9D5-34A8-05BB7B179E24}"/>
                </a:ext>
              </a:extLst>
            </p:cNvPr>
            <p:cNvSpPr/>
            <p:nvPr/>
          </p:nvSpPr>
          <p:spPr>
            <a:xfrm>
              <a:off x="6343637" y="3939671"/>
              <a:ext cx="44604" cy="44623"/>
            </a:xfrm>
            <a:custGeom>
              <a:avLst/>
              <a:gdLst>
                <a:gd name="connsiteX0" fmla="*/ 0 w 44604"/>
                <a:gd name="connsiteY0" fmla="*/ 22312 h 44623"/>
                <a:gd name="connsiteX1" fmla="*/ 22302 w 44604"/>
                <a:gd name="connsiteY1" fmla="*/ 44623 h 44623"/>
                <a:gd name="connsiteX2" fmla="*/ 44605 w 44604"/>
                <a:gd name="connsiteY2" fmla="*/ 22312 h 44623"/>
                <a:gd name="connsiteX3" fmla="*/ 22302 w 44604"/>
                <a:gd name="connsiteY3" fmla="*/ 0 h 44623"/>
                <a:gd name="connsiteX4" fmla="*/ 0 w 44604"/>
                <a:gd name="connsiteY4" fmla="*/ 22312 h 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04" h="44623">
                  <a:moveTo>
                    <a:pt x="0" y="22312"/>
                  </a:moveTo>
                  <a:cubicBezTo>
                    <a:pt x="0" y="34612"/>
                    <a:pt x="10008" y="44623"/>
                    <a:pt x="22302" y="44623"/>
                  </a:cubicBezTo>
                  <a:cubicBezTo>
                    <a:pt x="34597" y="44623"/>
                    <a:pt x="44605" y="34612"/>
                    <a:pt x="44605" y="22312"/>
                  </a:cubicBezTo>
                  <a:cubicBezTo>
                    <a:pt x="44605" y="10012"/>
                    <a:pt x="34597" y="0"/>
                    <a:pt x="22302" y="0"/>
                  </a:cubicBezTo>
                  <a:cubicBezTo>
                    <a:pt x="10008" y="0"/>
                    <a:pt x="0" y="10012"/>
                    <a:pt x="0" y="2231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F3E3F8F-C57E-87B0-C1ED-9B8F14B2EA5D}"/>
                </a:ext>
              </a:extLst>
            </p:cNvPr>
            <p:cNvSpPr/>
            <p:nvPr/>
          </p:nvSpPr>
          <p:spPr>
            <a:xfrm>
              <a:off x="6342636" y="4456701"/>
              <a:ext cx="46605" cy="46625"/>
            </a:xfrm>
            <a:custGeom>
              <a:avLst/>
              <a:gdLst>
                <a:gd name="connsiteX0" fmla="*/ 0 w 46605"/>
                <a:gd name="connsiteY0" fmla="*/ 23313 h 46625"/>
                <a:gd name="connsiteX1" fmla="*/ 23303 w 46605"/>
                <a:gd name="connsiteY1" fmla="*/ 46626 h 46625"/>
                <a:gd name="connsiteX2" fmla="*/ 46606 w 46605"/>
                <a:gd name="connsiteY2" fmla="*/ 23313 h 46625"/>
                <a:gd name="connsiteX3" fmla="*/ 23303 w 46605"/>
                <a:gd name="connsiteY3" fmla="*/ 0 h 46625"/>
                <a:gd name="connsiteX4" fmla="*/ 0 w 46605"/>
                <a:gd name="connsiteY4" fmla="*/ 23313 h 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05" h="46625">
                  <a:moveTo>
                    <a:pt x="0" y="23313"/>
                  </a:moveTo>
                  <a:cubicBezTo>
                    <a:pt x="0" y="36185"/>
                    <a:pt x="10436" y="46626"/>
                    <a:pt x="23303" y="46626"/>
                  </a:cubicBezTo>
                  <a:cubicBezTo>
                    <a:pt x="36170" y="46626"/>
                    <a:pt x="46606" y="36185"/>
                    <a:pt x="46606" y="23313"/>
                  </a:cubicBezTo>
                  <a:cubicBezTo>
                    <a:pt x="46606" y="10441"/>
                    <a:pt x="36170" y="0"/>
                    <a:pt x="23303" y="0"/>
                  </a:cubicBezTo>
                  <a:cubicBezTo>
                    <a:pt x="10436" y="0"/>
                    <a:pt x="0" y="10441"/>
                    <a:pt x="0" y="2331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4367F243-4FC1-5D7C-890A-C7D6142F65B1}"/>
                </a:ext>
              </a:extLst>
            </p:cNvPr>
            <p:cNvSpPr/>
            <p:nvPr/>
          </p:nvSpPr>
          <p:spPr>
            <a:xfrm>
              <a:off x="6341778" y="4982168"/>
              <a:ext cx="48608" cy="48628"/>
            </a:xfrm>
            <a:custGeom>
              <a:avLst/>
              <a:gdLst>
                <a:gd name="connsiteX0" fmla="*/ 0 w 48608"/>
                <a:gd name="connsiteY0" fmla="*/ 24314 h 48628"/>
                <a:gd name="connsiteX1" fmla="*/ 24304 w 48608"/>
                <a:gd name="connsiteY1" fmla="*/ 48628 h 48628"/>
                <a:gd name="connsiteX2" fmla="*/ 48608 w 48608"/>
                <a:gd name="connsiteY2" fmla="*/ 24314 h 48628"/>
                <a:gd name="connsiteX3" fmla="*/ 24304 w 48608"/>
                <a:gd name="connsiteY3" fmla="*/ 0 h 48628"/>
                <a:gd name="connsiteX4" fmla="*/ 0 w 48608"/>
                <a:gd name="connsiteY4" fmla="*/ 2431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8" h="48628">
                  <a:moveTo>
                    <a:pt x="0" y="24314"/>
                  </a:moveTo>
                  <a:cubicBezTo>
                    <a:pt x="0" y="37758"/>
                    <a:pt x="10865" y="48628"/>
                    <a:pt x="24304" y="48628"/>
                  </a:cubicBezTo>
                  <a:cubicBezTo>
                    <a:pt x="37743" y="48628"/>
                    <a:pt x="48608" y="37758"/>
                    <a:pt x="48608" y="24314"/>
                  </a:cubicBezTo>
                  <a:cubicBezTo>
                    <a:pt x="48608" y="10870"/>
                    <a:pt x="37743" y="0"/>
                    <a:pt x="24304" y="0"/>
                  </a:cubicBezTo>
                  <a:cubicBezTo>
                    <a:pt x="10865" y="0"/>
                    <a:pt x="0" y="10870"/>
                    <a:pt x="0" y="2431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FFF5C3C5-C3C9-F05B-537D-BF8D7DC5D299}"/>
                </a:ext>
              </a:extLst>
            </p:cNvPr>
            <p:cNvSpPr/>
            <p:nvPr/>
          </p:nvSpPr>
          <p:spPr>
            <a:xfrm>
              <a:off x="6340778" y="5507922"/>
              <a:ext cx="50323" cy="50344"/>
            </a:xfrm>
            <a:custGeom>
              <a:avLst/>
              <a:gdLst>
                <a:gd name="connsiteX0" fmla="*/ 0 w 50323"/>
                <a:gd name="connsiteY0" fmla="*/ 25172 h 50344"/>
                <a:gd name="connsiteX1" fmla="*/ 25161 w 50323"/>
                <a:gd name="connsiteY1" fmla="*/ 50344 h 50344"/>
                <a:gd name="connsiteX2" fmla="*/ 50323 w 50323"/>
                <a:gd name="connsiteY2" fmla="*/ 25172 h 50344"/>
                <a:gd name="connsiteX3" fmla="*/ 25161 w 50323"/>
                <a:gd name="connsiteY3" fmla="*/ 0 h 50344"/>
                <a:gd name="connsiteX4" fmla="*/ 0 w 50323"/>
                <a:gd name="connsiteY4" fmla="*/ 25172 h 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23" h="50344">
                  <a:moveTo>
                    <a:pt x="0" y="25172"/>
                  </a:moveTo>
                  <a:cubicBezTo>
                    <a:pt x="0" y="39046"/>
                    <a:pt x="11294" y="50344"/>
                    <a:pt x="25161" y="50344"/>
                  </a:cubicBezTo>
                  <a:cubicBezTo>
                    <a:pt x="39029" y="50344"/>
                    <a:pt x="50323" y="39046"/>
                    <a:pt x="50323" y="25172"/>
                  </a:cubicBezTo>
                  <a:cubicBezTo>
                    <a:pt x="50323" y="11299"/>
                    <a:pt x="39029" y="0"/>
                    <a:pt x="25161" y="0"/>
                  </a:cubicBezTo>
                  <a:cubicBezTo>
                    <a:pt x="11294" y="0"/>
                    <a:pt x="0" y="11299"/>
                    <a:pt x="0" y="2517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05A384B3-6871-ADD9-8860-998A08F53545}"/>
                </a:ext>
              </a:extLst>
            </p:cNvPr>
            <p:cNvSpPr/>
            <p:nvPr/>
          </p:nvSpPr>
          <p:spPr>
            <a:xfrm>
              <a:off x="6340778" y="5952725"/>
              <a:ext cx="50323" cy="50344"/>
            </a:xfrm>
            <a:custGeom>
              <a:avLst/>
              <a:gdLst>
                <a:gd name="connsiteX0" fmla="*/ 0 w 50323"/>
                <a:gd name="connsiteY0" fmla="*/ 25172 h 50344"/>
                <a:gd name="connsiteX1" fmla="*/ 25161 w 50323"/>
                <a:gd name="connsiteY1" fmla="*/ 50344 h 50344"/>
                <a:gd name="connsiteX2" fmla="*/ 50323 w 50323"/>
                <a:gd name="connsiteY2" fmla="*/ 25172 h 50344"/>
                <a:gd name="connsiteX3" fmla="*/ 25161 w 50323"/>
                <a:gd name="connsiteY3" fmla="*/ 0 h 50344"/>
                <a:gd name="connsiteX4" fmla="*/ 0 w 50323"/>
                <a:gd name="connsiteY4" fmla="*/ 25172 h 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23" h="50344">
                  <a:moveTo>
                    <a:pt x="0" y="25172"/>
                  </a:moveTo>
                  <a:cubicBezTo>
                    <a:pt x="0" y="39046"/>
                    <a:pt x="11294" y="50344"/>
                    <a:pt x="25161" y="50344"/>
                  </a:cubicBezTo>
                  <a:cubicBezTo>
                    <a:pt x="39029" y="50344"/>
                    <a:pt x="50323" y="39046"/>
                    <a:pt x="50323" y="25172"/>
                  </a:cubicBezTo>
                  <a:cubicBezTo>
                    <a:pt x="50323" y="11299"/>
                    <a:pt x="39029" y="0"/>
                    <a:pt x="25161" y="0"/>
                  </a:cubicBezTo>
                  <a:cubicBezTo>
                    <a:pt x="11294" y="0"/>
                    <a:pt x="0" y="11299"/>
                    <a:pt x="0" y="2517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DFC77F5F-0DEB-3A65-176F-7A1C93ED129C}"/>
                </a:ext>
              </a:extLst>
            </p:cNvPr>
            <p:cNvSpPr/>
            <p:nvPr/>
          </p:nvSpPr>
          <p:spPr>
            <a:xfrm>
              <a:off x="6340778" y="6437002"/>
              <a:ext cx="50323" cy="50344"/>
            </a:xfrm>
            <a:custGeom>
              <a:avLst/>
              <a:gdLst>
                <a:gd name="connsiteX0" fmla="*/ 0 w 50323"/>
                <a:gd name="connsiteY0" fmla="*/ 25172 h 50344"/>
                <a:gd name="connsiteX1" fmla="*/ 25161 w 50323"/>
                <a:gd name="connsiteY1" fmla="*/ 50345 h 50344"/>
                <a:gd name="connsiteX2" fmla="*/ 50323 w 50323"/>
                <a:gd name="connsiteY2" fmla="*/ 25172 h 50344"/>
                <a:gd name="connsiteX3" fmla="*/ 25161 w 50323"/>
                <a:gd name="connsiteY3" fmla="*/ 0 h 50344"/>
                <a:gd name="connsiteX4" fmla="*/ 0 w 50323"/>
                <a:gd name="connsiteY4" fmla="*/ 25172 h 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23" h="50344">
                  <a:moveTo>
                    <a:pt x="0" y="25172"/>
                  </a:moveTo>
                  <a:cubicBezTo>
                    <a:pt x="0" y="39046"/>
                    <a:pt x="11294" y="50345"/>
                    <a:pt x="25161" y="50345"/>
                  </a:cubicBezTo>
                  <a:cubicBezTo>
                    <a:pt x="39029" y="50345"/>
                    <a:pt x="50323" y="39046"/>
                    <a:pt x="50323" y="25172"/>
                  </a:cubicBezTo>
                  <a:cubicBezTo>
                    <a:pt x="50323" y="11299"/>
                    <a:pt x="39029" y="0"/>
                    <a:pt x="25161" y="0"/>
                  </a:cubicBezTo>
                  <a:cubicBezTo>
                    <a:pt x="11294" y="0"/>
                    <a:pt x="0" y="11299"/>
                    <a:pt x="0" y="2517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81F2A171-0014-F00A-243B-AE900A17FA2D}"/>
                </a:ext>
              </a:extLst>
            </p:cNvPr>
            <p:cNvSpPr/>
            <p:nvPr/>
          </p:nvSpPr>
          <p:spPr>
            <a:xfrm>
              <a:off x="5806951" y="401845"/>
              <a:ext cx="35740" cy="35755"/>
            </a:xfrm>
            <a:custGeom>
              <a:avLst/>
              <a:gdLst>
                <a:gd name="connsiteX0" fmla="*/ 0 w 35740"/>
                <a:gd name="connsiteY0" fmla="*/ 17878 h 35755"/>
                <a:gd name="connsiteX1" fmla="*/ 17870 w 35740"/>
                <a:gd name="connsiteY1" fmla="*/ 35756 h 35755"/>
                <a:gd name="connsiteX2" fmla="*/ 35741 w 35740"/>
                <a:gd name="connsiteY2" fmla="*/ 17878 h 35755"/>
                <a:gd name="connsiteX3" fmla="*/ 17870 w 35740"/>
                <a:gd name="connsiteY3" fmla="*/ 0 h 35755"/>
                <a:gd name="connsiteX4" fmla="*/ 0 w 35740"/>
                <a:gd name="connsiteY4" fmla="*/ 17878 h 3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40" h="35755">
                  <a:moveTo>
                    <a:pt x="0" y="17878"/>
                  </a:moveTo>
                  <a:cubicBezTo>
                    <a:pt x="0" y="27747"/>
                    <a:pt x="8006" y="35756"/>
                    <a:pt x="17870" y="35756"/>
                  </a:cubicBezTo>
                  <a:cubicBezTo>
                    <a:pt x="27735" y="35756"/>
                    <a:pt x="35741" y="27747"/>
                    <a:pt x="35741" y="17878"/>
                  </a:cubicBezTo>
                  <a:cubicBezTo>
                    <a:pt x="35741" y="8009"/>
                    <a:pt x="27735" y="0"/>
                    <a:pt x="17870" y="0"/>
                  </a:cubicBezTo>
                  <a:cubicBezTo>
                    <a:pt x="8006" y="0"/>
                    <a:pt x="0" y="8009"/>
                    <a:pt x="0" y="1787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963E6D0C-7DFA-50E5-DEA3-72CA89BCF211}"/>
                </a:ext>
              </a:extLst>
            </p:cNvPr>
            <p:cNvSpPr/>
            <p:nvPr/>
          </p:nvSpPr>
          <p:spPr>
            <a:xfrm>
              <a:off x="5805950" y="859091"/>
              <a:ext cx="37456" cy="37472"/>
            </a:xfrm>
            <a:custGeom>
              <a:avLst/>
              <a:gdLst>
                <a:gd name="connsiteX0" fmla="*/ 0 w 37456"/>
                <a:gd name="connsiteY0" fmla="*/ 18736 h 37472"/>
                <a:gd name="connsiteX1" fmla="*/ 18728 w 37456"/>
                <a:gd name="connsiteY1" fmla="*/ 37472 h 37472"/>
                <a:gd name="connsiteX2" fmla="*/ 37456 w 37456"/>
                <a:gd name="connsiteY2" fmla="*/ 18736 h 37472"/>
                <a:gd name="connsiteX3" fmla="*/ 18728 w 37456"/>
                <a:gd name="connsiteY3" fmla="*/ 0 h 37472"/>
                <a:gd name="connsiteX4" fmla="*/ 0 w 37456"/>
                <a:gd name="connsiteY4" fmla="*/ 18736 h 3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56" h="37472">
                  <a:moveTo>
                    <a:pt x="0" y="18736"/>
                  </a:moveTo>
                  <a:cubicBezTo>
                    <a:pt x="0" y="29034"/>
                    <a:pt x="8435" y="37472"/>
                    <a:pt x="18728" y="37472"/>
                  </a:cubicBezTo>
                  <a:cubicBezTo>
                    <a:pt x="29022" y="37472"/>
                    <a:pt x="37456" y="29034"/>
                    <a:pt x="37456" y="18736"/>
                  </a:cubicBezTo>
                  <a:cubicBezTo>
                    <a:pt x="37456" y="8438"/>
                    <a:pt x="29022" y="0"/>
                    <a:pt x="18728" y="0"/>
                  </a:cubicBezTo>
                  <a:cubicBezTo>
                    <a:pt x="8435" y="0"/>
                    <a:pt x="0" y="8438"/>
                    <a:pt x="0" y="1873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DEF78F6D-EB10-F974-F3F8-57A891CBBDF5}"/>
                </a:ext>
              </a:extLst>
            </p:cNvPr>
            <p:cNvSpPr/>
            <p:nvPr/>
          </p:nvSpPr>
          <p:spPr>
            <a:xfrm>
              <a:off x="5805093" y="1326634"/>
              <a:ext cx="39171" cy="39188"/>
            </a:xfrm>
            <a:custGeom>
              <a:avLst/>
              <a:gdLst>
                <a:gd name="connsiteX0" fmla="*/ 0 w 39171"/>
                <a:gd name="connsiteY0" fmla="*/ 19594 h 39188"/>
                <a:gd name="connsiteX1" fmla="*/ 19586 w 39171"/>
                <a:gd name="connsiteY1" fmla="*/ 39188 h 39188"/>
                <a:gd name="connsiteX2" fmla="*/ 39172 w 39171"/>
                <a:gd name="connsiteY2" fmla="*/ 19594 h 39188"/>
                <a:gd name="connsiteX3" fmla="*/ 19586 w 39171"/>
                <a:gd name="connsiteY3" fmla="*/ 0 h 39188"/>
                <a:gd name="connsiteX4" fmla="*/ 0 w 39171"/>
                <a:gd name="connsiteY4" fmla="*/ 19594 h 3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71" h="39188">
                  <a:moveTo>
                    <a:pt x="0" y="19594"/>
                  </a:moveTo>
                  <a:cubicBezTo>
                    <a:pt x="0" y="30464"/>
                    <a:pt x="8721" y="39188"/>
                    <a:pt x="19586" y="39188"/>
                  </a:cubicBezTo>
                  <a:cubicBezTo>
                    <a:pt x="30451" y="39188"/>
                    <a:pt x="39172" y="30464"/>
                    <a:pt x="39172" y="19594"/>
                  </a:cubicBezTo>
                  <a:cubicBezTo>
                    <a:pt x="39172" y="8724"/>
                    <a:pt x="30451" y="0"/>
                    <a:pt x="19586" y="0"/>
                  </a:cubicBezTo>
                  <a:cubicBezTo>
                    <a:pt x="8721" y="0"/>
                    <a:pt x="0" y="8724"/>
                    <a:pt x="0" y="1959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D0E41AA-1730-FB98-4B35-97BE59810993}"/>
                </a:ext>
              </a:extLst>
            </p:cNvPr>
            <p:cNvSpPr/>
            <p:nvPr/>
          </p:nvSpPr>
          <p:spPr>
            <a:xfrm>
              <a:off x="5804235" y="1860254"/>
              <a:ext cx="40887" cy="40904"/>
            </a:xfrm>
            <a:custGeom>
              <a:avLst/>
              <a:gdLst>
                <a:gd name="connsiteX0" fmla="*/ 0 w 40887"/>
                <a:gd name="connsiteY0" fmla="*/ 20452 h 40904"/>
                <a:gd name="connsiteX1" fmla="*/ 20444 w 40887"/>
                <a:gd name="connsiteY1" fmla="*/ 40905 h 40904"/>
                <a:gd name="connsiteX2" fmla="*/ 40887 w 40887"/>
                <a:gd name="connsiteY2" fmla="*/ 20452 h 40904"/>
                <a:gd name="connsiteX3" fmla="*/ 20444 w 40887"/>
                <a:gd name="connsiteY3" fmla="*/ 0 h 40904"/>
                <a:gd name="connsiteX4" fmla="*/ 0 w 40887"/>
                <a:gd name="connsiteY4" fmla="*/ 20452 h 4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87" h="40904">
                  <a:moveTo>
                    <a:pt x="0" y="20452"/>
                  </a:moveTo>
                  <a:cubicBezTo>
                    <a:pt x="0" y="31751"/>
                    <a:pt x="9149" y="40905"/>
                    <a:pt x="20444" y="40905"/>
                  </a:cubicBezTo>
                  <a:cubicBezTo>
                    <a:pt x="31738" y="40905"/>
                    <a:pt x="40887" y="31751"/>
                    <a:pt x="40887" y="20452"/>
                  </a:cubicBezTo>
                  <a:cubicBezTo>
                    <a:pt x="40887" y="9153"/>
                    <a:pt x="31738" y="0"/>
                    <a:pt x="20444" y="0"/>
                  </a:cubicBezTo>
                  <a:cubicBezTo>
                    <a:pt x="9149" y="0"/>
                    <a:pt x="0" y="9153"/>
                    <a:pt x="0" y="2045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007750A1-135F-F1CD-4EB7-CEB41EFB11E0}"/>
                </a:ext>
              </a:extLst>
            </p:cNvPr>
            <p:cNvSpPr/>
            <p:nvPr/>
          </p:nvSpPr>
          <p:spPr>
            <a:xfrm>
              <a:off x="5803377" y="2400883"/>
              <a:ext cx="42602" cy="42620"/>
            </a:xfrm>
            <a:custGeom>
              <a:avLst/>
              <a:gdLst>
                <a:gd name="connsiteX0" fmla="*/ 0 w 42602"/>
                <a:gd name="connsiteY0" fmla="*/ 21310 h 42620"/>
                <a:gd name="connsiteX1" fmla="*/ 21301 w 42602"/>
                <a:gd name="connsiteY1" fmla="*/ 42621 h 42620"/>
                <a:gd name="connsiteX2" fmla="*/ 42603 w 42602"/>
                <a:gd name="connsiteY2" fmla="*/ 21310 h 42620"/>
                <a:gd name="connsiteX3" fmla="*/ 21301 w 42602"/>
                <a:gd name="connsiteY3" fmla="*/ 0 h 42620"/>
                <a:gd name="connsiteX4" fmla="*/ 0 w 42602"/>
                <a:gd name="connsiteY4" fmla="*/ 21310 h 4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02" h="42620">
                  <a:moveTo>
                    <a:pt x="0" y="21310"/>
                  </a:moveTo>
                  <a:cubicBezTo>
                    <a:pt x="0" y="33038"/>
                    <a:pt x="9578" y="42621"/>
                    <a:pt x="21301" y="42621"/>
                  </a:cubicBezTo>
                  <a:cubicBezTo>
                    <a:pt x="33025" y="42621"/>
                    <a:pt x="42603" y="33038"/>
                    <a:pt x="42603" y="21310"/>
                  </a:cubicBezTo>
                  <a:cubicBezTo>
                    <a:pt x="42603" y="9583"/>
                    <a:pt x="33025" y="0"/>
                    <a:pt x="21301" y="0"/>
                  </a:cubicBezTo>
                  <a:cubicBezTo>
                    <a:pt x="9578" y="0"/>
                    <a:pt x="0" y="9583"/>
                    <a:pt x="0" y="2131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3CF78666-F18B-4169-965B-5D398F20AE36}"/>
                </a:ext>
              </a:extLst>
            </p:cNvPr>
            <p:cNvSpPr/>
            <p:nvPr/>
          </p:nvSpPr>
          <p:spPr>
            <a:xfrm>
              <a:off x="5802519" y="2903610"/>
              <a:ext cx="44318" cy="44337"/>
            </a:xfrm>
            <a:custGeom>
              <a:avLst/>
              <a:gdLst>
                <a:gd name="connsiteX0" fmla="*/ 0 w 44318"/>
                <a:gd name="connsiteY0" fmla="*/ 22169 h 44337"/>
                <a:gd name="connsiteX1" fmla="*/ 22159 w 44318"/>
                <a:gd name="connsiteY1" fmla="*/ 44337 h 44337"/>
                <a:gd name="connsiteX2" fmla="*/ 44318 w 44318"/>
                <a:gd name="connsiteY2" fmla="*/ 22169 h 44337"/>
                <a:gd name="connsiteX3" fmla="*/ 22159 w 44318"/>
                <a:gd name="connsiteY3" fmla="*/ 0 h 44337"/>
                <a:gd name="connsiteX4" fmla="*/ 0 w 44318"/>
                <a:gd name="connsiteY4" fmla="*/ 22169 h 4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18" h="44337">
                  <a:moveTo>
                    <a:pt x="0" y="22169"/>
                  </a:moveTo>
                  <a:cubicBezTo>
                    <a:pt x="0" y="34469"/>
                    <a:pt x="10007" y="44337"/>
                    <a:pt x="22159" y="44337"/>
                  </a:cubicBezTo>
                  <a:cubicBezTo>
                    <a:pt x="34311" y="44337"/>
                    <a:pt x="44318" y="34326"/>
                    <a:pt x="44318" y="22169"/>
                  </a:cubicBezTo>
                  <a:cubicBezTo>
                    <a:pt x="44318" y="10012"/>
                    <a:pt x="34311" y="0"/>
                    <a:pt x="22159" y="0"/>
                  </a:cubicBezTo>
                  <a:cubicBezTo>
                    <a:pt x="10007" y="0"/>
                    <a:pt x="0" y="10012"/>
                    <a:pt x="0" y="2216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E7B1A347-292C-0DDA-4830-95933511698E}"/>
                </a:ext>
              </a:extLst>
            </p:cNvPr>
            <p:cNvSpPr/>
            <p:nvPr/>
          </p:nvSpPr>
          <p:spPr>
            <a:xfrm>
              <a:off x="5801661" y="3420925"/>
              <a:ext cx="46034" cy="46053"/>
            </a:xfrm>
            <a:custGeom>
              <a:avLst/>
              <a:gdLst>
                <a:gd name="connsiteX0" fmla="*/ 0 w 46034"/>
                <a:gd name="connsiteY0" fmla="*/ 23027 h 46053"/>
                <a:gd name="connsiteX1" fmla="*/ 23017 w 46034"/>
                <a:gd name="connsiteY1" fmla="*/ 46054 h 46053"/>
                <a:gd name="connsiteX2" fmla="*/ 46034 w 46034"/>
                <a:gd name="connsiteY2" fmla="*/ 23027 h 46053"/>
                <a:gd name="connsiteX3" fmla="*/ 23017 w 46034"/>
                <a:gd name="connsiteY3" fmla="*/ 0 h 46053"/>
                <a:gd name="connsiteX4" fmla="*/ 0 w 46034"/>
                <a:gd name="connsiteY4" fmla="*/ 23027 h 4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4" h="46053">
                  <a:moveTo>
                    <a:pt x="0" y="23027"/>
                  </a:moveTo>
                  <a:cubicBezTo>
                    <a:pt x="0" y="35756"/>
                    <a:pt x="10293" y="46054"/>
                    <a:pt x="23017" y="46054"/>
                  </a:cubicBezTo>
                  <a:cubicBezTo>
                    <a:pt x="35741" y="46054"/>
                    <a:pt x="46034" y="35756"/>
                    <a:pt x="46034" y="23027"/>
                  </a:cubicBezTo>
                  <a:cubicBezTo>
                    <a:pt x="46034" y="10298"/>
                    <a:pt x="35741" y="0"/>
                    <a:pt x="23017" y="0"/>
                  </a:cubicBezTo>
                  <a:cubicBezTo>
                    <a:pt x="10293" y="0"/>
                    <a:pt x="0" y="10298"/>
                    <a:pt x="0" y="2302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DD6E6324-4DEF-5B3B-FADE-5DDB1E204680}"/>
                </a:ext>
              </a:extLst>
            </p:cNvPr>
            <p:cNvSpPr/>
            <p:nvPr/>
          </p:nvSpPr>
          <p:spPr>
            <a:xfrm>
              <a:off x="5800803" y="3937955"/>
              <a:ext cx="48036" cy="48055"/>
            </a:xfrm>
            <a:custGeom>
              <a:avLst/>
              <a:gdLst>
                <a:gd name="connsiteX0" fmla="*/ 0 w 48036"/>
                <a:gd name="connsiteY0" fmla="*/ 24028 h 48055"/>
                <a:gd name="connsiteX1" fmla="*/ 24018 w 48036"/>
                <a:gd name="connsiteY1" fmla="*/ 48056 h 48055"/>
                <a:gd name="connsiteX2" fmla="*/ 48036 w 48036"/>
                <a:gd name="connsiteY2" fmla="*/ 24028 h 48055"/>
                <a:gd name="connsiteX3" fmla="*/ 24018 w 48036"/>
                <a:gd name="connsiteY3" fmla="*/ 0 h 48055"/>
                <a:gd name="connsiteX4" fmla="*/ 0 w 48036"/>
                <a:gd name="connsiteY4" fmla="*/ 24028 h 4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36" h="48055">
                  <a:moveTo>
                    <a:pt x="0" y="24028"/>
                  </a:moveTo>
                  <a:cubicBezTo>
                    <a:pt x="0" y="37329"/>
                    <a:pt x="10722" y="48056"/>
                    <a:pt x="24018" y="48056"/>
                  </a:cubicBezTo>
                  <a:cubicBezTo>
                    <a:pt x="37314" y="48056"/>
                    <a:pt x="48036" y="37329"/>
                    <a:pt x="48036" y="24028"/>
                  </a:cubicBezTo>
                  <a:cubicBezTo>
                    <a:pt x="48036" y="10727"/>
                    <a:pt x="37314" y="0"/>
                    <a:pt x="24018" y="0"/>
                  </a:cubicBezTo>
                  <a:cubicBezTo>
                    <a:pt x="10722" y="0"/>
                    <a:pt x="0" y="10727"/>
                    <a:pt x="0" y="2402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52E12F6F-450F-3C51-96CF-39CF69D06DF2}"/>
                </a:ext>
              </a:extLst>
            </p:cNvPr>
            <p:cNvSpPr/>
            <p:nvPr/>
          </p:nvSpPr>
          <p:spPr>
            <a:xfrm>
              <a:off x="5799803" y="4455127"/>
              <a:ext cx="49751" cy="49771"/>
            </a:xfrm>
            <a:custGeom>
              <a:avLst/>
              <a:gdLst>
                <a:gd name="connsiteX0" fmla="*/ 0 w 49751"/>
                <a:gd name="connsiteY0" fmla="*/ 24886 h 49771"/>
                <a:gd name="connsiteX1" fmla="*/ 24876 w 49751"/>
                <a:gd name="connsiteY1" fmla="*/ 49772 h 49771"/>
                <a:gd name="connsiteX2" fmla="*/ 49751 w 49751"/>
                <a:gd name="connsiteY2" fmla="*/ 24886 h 49771"/>
                <a:gd name="connsiteX3" fmla="*/ 24876 w 49751"/>
                <a:gd name="connsiteY3" fmla="*/ 0 h 49771"/>
                <a:gd name="connsiteX4" fmla="*/ 0 w 49751"/>
                <a:gd name="connsiteY4" fmla="*/ 24886 h 4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51" h="49771">
                  <a:moveTo>
                    <a:pt x="0" y="24886"/>
                  </a:moveTo>
                  <a:cubicBezTo>
                    <a:pt x="0" y="38616"/>
                    <a:pt x="11151" y="49772"/>
                    <a:pt x="24876" y="49772"/>
                  </a:cubicBezTo>
                  <a:cubicBezTo>
                    <a:pt x="38600" y="49772"/>
                    <a:pt x="49751" y="38616"/>
                    <a:pt x="49751" y="24886"/>
                  </a:cubicBezTo>
                  <a:cubicBezTo>
                    <a:pt x="49751" y="11156"/>
                    <a:pt x="38600" y="0"/>
                    <a:pt x="24876" y="0"/>
                  </a:cubicBezTo>
                  <a:cubicBezTo>
                    <a:pt x="11151" y="0"/>
                    <a:pt x="0" y="11156"/>
                    <a:pt x="0" y="2488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B65F86F2-CE94-8D3A-131E-7A787EC2FDFB}"/>
                </a:ext>
              </a:extLst>
            </p:cNvPr>
            <p:cNvSpPr/>
            <p:nvPr/>
          </p:nvSpPr>
          <p:spPr>
            <a:xfrm>
              <a:off x="5798945" y="4980738"/>
              <a:ext cx="51466" cy="51488"/>
            </a:xfrm>
            <a:custGeom>
              <a:avLst/>
              <a:gdLst>
                <a:gd name="connsiteX0" fmla="*/ 0 w 51466"/>
                <a:gd name="connsiteY0" fmla="*/ 25744 h 51488"/>
                <a:gd name="connsiteX1" fmla="*/ 25733 w 51466"/>
                <a:gd name="connsiteY1" fmla="*/ 51488 h 51488"/>
                <a:gd name="connsiteX2" fmla="*/ 51467 w 51466"/>
                <a:gd name="connsiteY2" fmla="*/ 25744 h 51488"/>
                <a:gd name="connsiteX3" fmla="*/ 25733 w 51466"/>
                <a:gd name="connsiteY3" fmla="*/ 0 h 51488"/>
                <a:gd name="connsiteX4" fmla="*/ 0 w 51466"/>
                <a:gd name="connsiteY4" fmla="*/ 25744 h 5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66" h="51488">
                  <a:moveTo>
                    <a:pt x="0" y="25744"/>
                  </a:moveTo>
                  <a:cubicBezTo>
                    <a:pt x="0" y="39903"/>
                    <a:pt x="11580" y="51488"/>
                    <a:pt x="25733" y="51488"/>
                  </a:cubicBezTo>
                  <a:cubicBezTo>
                    <a:pt x="39887" y="51488"/>
                    <a:pt x="51467" y="39903"/>
                    <a:pt x="51467" y="25744"/>
                  </a:cubicBezTo>
                  <a:cubicBezTo>
                    <a:pt x="51467" y="11585"/>
                    <a:pt x="39887" y="0"/>
                    <a:pt x="25733" y="0"/>
                  </a:cubicBezTo>
                  <a:cubicBezTo>
                    <a:pt x="11580" y="0"/>
                    <a:pt x="0" y="11585"/>
                    <a:pt x="0" y="2574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29BF12EF-F027-0C9A-DD9C-35A2C526A565}"/>
                </a:ext>
              </a:extLst>
            </p:cNvPr>
            <p:cNvSpPr/>
            <p:nvPr/>
          </p:nvSpPr>
          <p:spPr>
            <a:xfrm>
              <a:off x="5798087" y="5506492"/>
              <a:ext cx="53182" cy="53204"/>
            </a:xfrm>
            <a:custGeom>
              <a:avLst/>
              <a:gdLst>
                <a:gd name="connsiteX0" fmla="*/ 0 w 53182"/>
                <a:gd name="connsiteY0" fmla="*/ 26603 h 53204"/>
                <a:gd name="connsiteX1" fmla="*/ 26591 w 53182"/>
                <a:gd name="connsiteY1" fmla="*/ 53205 h 53204"/>
                <a:gd name="connsiteX2" fmla="*/ 53183 w 53182"/>
                <a:gd name="connsiteY2" fmla="*/ 26603 h 53204"/>
                <a:gd name="connsiteX3" fmla="*/ 26591 w 53182"/>
                <a:gd name="connsiteY3" fmla="*/ 0 h 53204"/>
                <a:gd name="connsiteX4" fmla="*/ 0 w 53182"/>
                <a:gd name="connsiteY4" fmla="*/ 26603 h 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2" h="53204">
                  <a:moveTo>
                    <a:pt x="0" y="26603"/>
                  </a:moveTo>
                  <a:cubicBezTo>
                    <a:pt x="0" y="41334"/>
                    <a:pt x="11866" y="53205"/>
                    <a:pt x="26591" y="53205"/>
                  </a:cubicBezTo>
                  <a:cubicBezTo>
                    <a:pt x="41317" y="53205"/>
                    <a:pt x="53183" y="41334"/>
                    <a:pt x="53183" y="26603"/>
                  </a:cubicBezTo>
                  <a:cubicBezTo>
                    <a:pt x="53183" y="11871"/>
                    <a:pt x="41317" y="0"/>
                    <a:pt x="26591" y="0"/>
                  </a:cubicBezTo>
                  <a:cubicBezTo>
                    <a:pt x="11866" y="0"/>
                    <a:pt x="0" y="11871"/>
                    <a:pt x="0" y="2660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B98E3BB6-81B3-43C6-52E9-F26E08990AE2}"/>
                </a:ext>
              </a:extLst>
            </p:cNvPr>
            <p:cNvSpPr/>
            <p:nvPr/>
          </p:nvSpPr>
          <p:spPr>
            <a:xfrm>
              <a:off x="5798087" y="5951295"/>
              <a:ext cx="53182" cy="53204"/>
            </a:xfrm>
            <a:custGeom>
              <a:avLst/>
              <a:gdLst>
                <a:gd name="connsiteX0" fmla="*/ 0 w 53182"/>
                <a:gd name="connsiteY0" fmla="*/ 26603 h 53204"/>
                <a:gd name="connsiteX1" fmla="*/ 26591 w 53182"/>
                <a:gd name="connsiteY1" fmla="*/ 53205 h 53204"/>
                <a:gd name="connsiteX2" fmla="*/ 53183 w 53182"/>
                <a:gd name="connsiteY2" fmla="*/ 26603 h 53204"/>
                <a:gd name="connsiteX3" fmla="*/ 26591 w 53182"/>
                <a:gd name="connsiteY3" fmla="*/ 0 h 53204"/>
                <a:gd name="connsiteX4" fmla="*/ 0 w 53182"/>
                <a:gd name="connsiteY4" fmla="*/ 26603 h 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2" h="53204">
                  <a:moveTo>
                    <a:pt x="0" y="26603"/>
                  </a:moveTo>
                  <a:cubicBezTo>
                    <a:pt x="0" y="41334"/>
                    <a:pt x="11866" y="53205"/>
                    <a:pt x="26591" y="53205"/>
                  </a:cubicBezTo>
                  <a:cubicBezTo>
                    <a:pt x="41317" y="53205"/>
                    <a:pt x="53183" y="41334"/>
                    <a:pt x="53183" y="26603"/>
                  </a:cubicBezTo>
                  <a:cubicBezTo>
                    <a:pt x="53183" y="11871"/>
                    <a:pt x="41317" y="0"/>
                    <a:pt x="26591" y="0"/>
                  </a:cubicBezTo>
                  <a:cubicBezTo>
                    <a:pt x="11866" y="0"/>
                    <a:pt x="0" y="11871"/>
                    <a:pt x="0" y="2660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20F45E4F-2F43-54BC-8535-5F37F1A2F2D5}"/>
                </a:ext>
              </a:extLst>
            </p:cNvPr>
            <p:cNvSpPr/>
            <p:nvPr/>
          </p:nvSpPr>
          <p:spPr>
            <a:xfrm>
              <a:off x="5798087" y="6435572"/>
              <a:ext cx="53182" cy="53204"/>
            </a:xfrm>
            <a:custGeom>
              <a:avLst/>
              <a:gdLst>
                <a:gd name="connsiteX0" fmla="*/ 0 w 53182"/>
                <a:gd name="connsiteY0" fmla="*/ 26602 h 53204"/>
                <a:gd name="connsiteX1" fmla="*/ 26591 w 53182"/>
                <a:gd name="connsiteY1" fmla="*/ 53205 h 53204"/>
                <a:gd name="connsiteX2" fmla="*/ 53183 w 53182"/>
                <a:gd name="connsiteY2" fmla="*/ 26602 h 53204"/>
                <a:gd name="connsiteX3" fmla="*/ 26591 w 53182"/>
                <a:gd name="connsiteY3" fmla="*/ 0 h 53204"/>
                <a:gd name="connsiteX4" fmla="*/ 0 w 53182"/>
                <a:gd name="connsiteY4" fmla="*/ 26602 h 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2" h="53204">
                  <a:moveTo>
                    <a:pt x="0" y="26602"/>
                  </a:moveTo>
                  <a:cubicBezTo>
                    <a:pt x="0" y="41334"/>
                    <a:pt x="11866" y="53205"/>
                    <a:pt x="26591" y="53205"/>
                  </a:cubicBezTo>
                  <a:cubicBezTo>
                    <a:pt x="41317" y="53205"/>
                    <a:pt x="53183" y="41334"/>
                    <a:pt x="53183" y="26602"/>
                  </a:cubicBezTo>
                  <a:cubicBezTo>
                    <a:pt x="53183" y="11871"/>
                    <a:pt x="41317" y="0"/>
                    <a:pt x="26591" y="0"/>
                  </a:cubicBezTo>
                  <a:cubicBezTo>
                    <a:pt x="11866" y="0"/>
                    <a:pt x="0" y="11871"/>
                    <a:pt x="0" y="2660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06A32248-081C-481C-6129-4369022B1A6B}"/>
                </a:ext>
              </a:extLst>
            </p:cNvPr>
            <p:cNvSpPr/>
            <p:nvPr/>
          </p:nvSpPr>
          <p:spPr>
            <a:xfrm>
              <a:off x="5263403" y="399700"/>
              <a:ext cx="40030" cy="40046"/>
            </a:xfrm>
            <a:custGeom>
              <a:avLst/>
              <a:gdLst>
                <a:gd name="connsiteX0" fmla="*/ 0 w 40030"/>
                <a:gd name="connsiteY0" fmla="*/ 20023 h 40046"/>
                <a:gd name="connsiteX1" fmla="*/ 20015 w 40030"/>
                <a:gd name="connsiteY1" fmla="*/ 40047 h 40046"/>
                <a:gd name="connsiteX2" fmla="*/ 40030 w 40030"/>
                <a:gd name="connsiteY2" fmla="*/ 20023 h 40046"/>
                <a:gd name="connsiteX3" fmla="*/ 20015 w 40030"/>
                <a:gd name="connsiteY3" fmla="*/ 0 h 40046"/>
                <a:gd name="connsiteX4" fmla="*/ 0 w 40030"/>
                <a:gd name="connsiteY4" fmla="*/ 20023 h 4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0" h="40046">
                  <a:moveTo>
                    <a:pt x="0" y="20023"/>
                  </a:moveTo>
                  <a:cubicBezTo>
                    <a:pt x="0" y="31179"/>
                    <a:pt x="9007" y="40047"/>
                    <a:pt x="20015" y="40047"/>
                  </a:cubicBezTo>
                  <a:cubicBezTo>
                    <a:pt x="31023" y="40047"/>
                    <a:pt x="40030" y="31036"/>
                    <a:pt x="40030" y="20023"/>
                  </a:cubicBezTo>
                  <a:cubicBezTo>
                    <a:pt x="40030" y="9010"/>
                    <a:pt x="31023" y="0"/>
                    <a:pt x="20015" y="0"/>
                  </a:cubicBezTo>
                  <a:cubicBezTo>
                    <a:pt x="9007" y="0"/>
                    <a:pt x="0" y="9010"/>
                    <a:pt x="0" y="2002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2B82BE46-EAD4-759C-18CF-A0F93918685F}"/>
                </a:ext>
              </a:extLst>
            </p:cNvPr>
            <p:cNvSpPr/>
            <p:nvPr/>
          </p:nvSpPr>
          <p:spPr>
            <a:xfrm>
              <a:off x="5262545" y="856946"/>
              <a:ext cx="41745" cy="41762"/>
            </a:xfrm>
            <a:custGeom>
              <a:avLst/>
              <a:gdLst>
                <a:gd name="connsiteX0" fmla="*/ 0 w 41745"/>
                <a:gd name="connsiteY0" fmla="*/ 20881 h 41762"/>
                <a:gd name="connsiteX1" fmla="*/ 20873 w 41745"/>
                <a:gd name="connsiteY1" fmla="*/ 41763 h 41762"/>
                <a:gd name="connsiteX2" fmla="*/ 41746 w 41745"/>
                <a:gd name="connsiteY2" fmla="*/ 20881 h 41762"/>
                <a:gd name="connsiteX3" fmla="*/ 20873 w 41745"/>
                <a:gd name="connsiteY3" fmla="*/ 0 h 41762"/>
                <a:gd name="connsiteX4" fmla="*/ 0 w 41745"/>
                <a:gd name="connsiteY4" fmla="*/ 20881 h 4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45" h="41762">
                  <a:moveTo>
                    <a:pt x="0" y="20881"/>
                  </a:moveTo>
                  <a:cubicBezTo>
                    <a:pt x="0" y="32466"/>
                    <a:pt x="9293" y="41763"/>
                    <a:pt x="20873" y="41763"/>
                  </a:cubicBezTo>
                  <a:cubicBezTo>
                    <a:pt x="32453" y="41763"/>
                    <a:pt x="41746" y="32466"/>
                    <a:pt x="41746" y="20881"/>
                  </a:cubicBezTo>
                  <a:cubicBezTo>
                    <a:pt x="41746" y="9296"/>
                    <a:pt x="32453" y="0"/>
                    <a:pt x="20873" y="0"/>
                  </a:cubicBezTo>
                  <a:cubicBezTo>
                    <a:pt x="9293" y="0"/>
                    <a:pt x="0" y="9296"/>
                    <a:pt x="0" y="2088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5246C5B8-1B5B-C262-3F3A-E3EDFFFDB590}"/>
                </a:ext>
              </a:extLst>
            </p:cNvPr>
            <p:cNvSpPr/>
            <p:nvPr/>
          </p:nvSpPr>
          <p:spPr>
            <a:xfrm>
              <a:off x="5256970" y="4453554"/>
              <a:ext cx="52896" cy="52918"/>
            </a:xfrm>
            <a:custGeom>
              <a:avLst/>
              <a:gdLst>
                <a:gd name="connsiteX0" fmla="*/ 0 w 52896"/>
                <a:gd name="connsiteY0" fmla="*/ 26459 h 52918"/>
                <a:gd name="connsiteX1" fmla="*/ 26448 w 52896"/>
                <a:gd name="connsiteY1" fmla="*/ 52919 h 52918"/>
                <a:gd name="connsiteX2" fmla="*/ 52896 w 52896"/>
                <a:gd name="connsiteY2" fmla="*/ 26459 h 52918"/>
                <a:gd name="connsiteX3" fmla="*/ 26448 w 52896"/>
                <a:gd name="connsiteY3" fmla="*/ 0 h 52918"/>
                <a:gd name="connsiteX4" fmla="*/ 0 w 52896"/>
                <a:gd name="connsiteY4" fmla="*/ 26459 h 5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96" h="52918">
                  <a:moveTo>
                    <a:pt x="0" y="26459"/>
                  </a:moveTo>
                  <a:cubicBezTo>
                    <a:pt x="0" y="41048"/>
                    <a:pt x="11866" y="52919"/>
                    <a:pt x="26448" y="52919"/>
                  </a:cubicBezTo>
                  <a:cubicBezTo>
                    <a:pt x="41031" y="52919"/>
                    <a:pt x="52896" y="41048"/>
                    <a:pt x="52896" y="26459"/>
                  </a:cubicBezTo>
                  <a:cubicBezTo>
                    <a:pt x="52896" y="11871"/>
                    <a:pt x="41031" y="0"/>
                    <a:pt x="26448" y="0"/>
                  </a:cubicBezTo>
                  <a:cubicBezTo>
                    <a:pt x="11866" y="0"/>
                    <a:pt x="0" y="11871"/>
                    <a:pt x="0" y="2645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1F2ABF98-507E-5C34-25AA-B2B5E230B977}"/>
                </a:ext>
              </a:extLst>
            </p:cNvPr>
            <p:cNvSpPr/>
            <p:nvPr/>
          </p:nvSpPr>
          <p:spPr>
            <a:xfrm>
              <a:off x="5256255" y="4979308"/>
              <a:ext cx="54326" cy="54348"/>
            </a:xfrm>
            <a:custGeom>
              <a:avLst/>
              <a:gdLst>
                <a:gd name="connsiteX0" fmla="*/ 0 w 54326"/>
                <a:gd name="connsiteY0" fmla="*/ 27174 h 54348"/>
                <a:gd name="connsiteX1" fmla="*/ 27163 w 54326"/>
                <a:gd name="connsiteY1" fmla="*/ 54349 h 54348"/>
                <a:gd name="connsiteX2" fmla="*/ 54326 w 54326"/>
                <a:gd name="connsiteY2" fmla="*/ 27174 h 54348"/>
                <a:gd name="connsiteX3" fmla="*/ 27163 w 54326"/>
                <a:gd name="connsiteY3" fmla="*/ 0 h 54348"/>
                <a:gd name="connsiteX4" fmla="*/ 0 w 54326"/>
                <a:gd name="connsiteY4" fmla="*/ 27174 h 5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26" h="54348">
                  <a:moveTo>
                    <a:pt x="0" y="27174"/>
                  </a:moveTo>
                  <a:cubicBezTo>
                    <a:pt x="0" y="42192"/>
                    <a:pt x="12152" y="54349"/>
                    <a:pt x="27163" y="54349"/>
                  </a:cubicBezTo>
                  <a:cubicBezTo>
                    <a:pt x="42174" y="54349"/>
                    <a:pt x="54326" y="42192"/>
                    <a:pt x="54326" y="27174"/>
                  </a:cubicBezTo>
                  <a:cubicBezTo>
                    <a:pt x="54326" y="12157"/>
                    <a:pt x="42174" y="0"/>
                    <a:pt x="27163" y="0"/>
                  </a:cubicBezTo>
                  <a:cubicBezTo>
                    <a:pt x="12152" y="0"/>
                    <a:pt x="0" y="12157"/>
                    <a:pt x="0" y="27174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C1DB08B3-1B04-22DE-A05F-60890342E042}"/>
                </a:ext>
              </a:extLst>
            </p:cNvPr>
            <p:cNvSpPr/>
            <p:nvPr/>
          </p:nvSpPr>
          <p:spPr>
            <a:xfrm>
              <a:off x="5255397" y="5505062"/>
              <a:ext cx="56041" cy="56064"/>
            </a:xfrm>
            <a:custGeom>
              <a:avLst/>
              <a:gdLst>
                <a:gd name="connsiteX0" fmla="*/ 0 w 56041"/>
                <a:gd name="connsiteY0" fmla="*/ 28032 h 56064"/>
                <a:gd name="connsiteX1" fmla="*/ 28021 w 56041"/>
                <a:gd name="connsiteY1" fmla="*/ 56065 h 56064"/>
                <a:gd name="connsiteX2" fmla="*/ 56042 w 56041"/>
                <a:gd name="connsiteY2" fmla="*/ 28032 h 56064"/>
                <a:gd name="connsiteX3" fmla="*/ 28021 w 56041"/>
                <a:gd name="connsiteY3" fmla="*/ 0 h 56064"/>
                <a:gd name="connsiteX4" fmla="*/ 0 w 56041"/>
                <a:gd name="connsiteY4" fmla="*/ 28032 h 5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1" h="56064">
                  <a:moveTo>
                    <a:pt x="0" y="28032"/>
                  </a:moveTo>
                  <a:cubicBezTo>
                    <a:pt x="0" y="43479"/>
                    <a:pt x="12581" y="56065"/>
                    <a:pt x="28021" y="56065"/>
                  </a:cubicBezTo>
                  <a:cubicBezTo>
                    <a:pt x="43461" y="56065"/>
                    <a:pt x="56042" y="43479"/>
                    <a:pt x="56042" y="28032"/>
                  </a:cubicBezTo>
                  <a:cubicBezTo>
                    <a:pt x="56042" y="12586"/>
                    <a:pt x="43461" y="0"/>
                    <a:pt x="28021" y="0"/>
                  </a:cubicBezTo>
                  <a:cubicBezTo>
                    <a:pt x="12581" y="0"/>
                    <a:pt x="0" y="12586"/>
                    <a:pt x="0" y="2803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DABB580E-0961-95A4-266F-066882226BE1}"/>
                </a:ext>
              </a:extLst>
            </p:cNvPr>
            <p:cNvSpPr/>
            <p:nvPr/>
          </p:nvSpPr>
          <p:spPr>
            <a:xfrm>
              <a:off x="5255397" y="5949864"/>
              <a:ext cx="56041" cy="56065"/>
            </a:xfrm>
            <a:custGeom>
              <a:avLst/>
              <a:gdLst>
                <a:gd name="connsiteX0" fmla="*/ 0 w 56041"/>
                <a:gd name="connsiteY0" fmla="*/ 28033 h 56065"/>
                <a:gd name="connsiteX1" fmla="*/ 28021 w 56041"/>
                <a:gd name="connsiteY1" fmla="*/ 56065 h 56065"/>
                <a:gd name="connsiteX2" fmla="*/ 56042 w 56041"/>
                <a:gd name="connsiteY2" fmla="*/ 28033 h 56065"/>
                <a:gd name="connsiteX3" fmla="*/ 28021 w 56041"/>
                <a:gd name="connsiteY3" fmla="*/ 0 h 56065"/>
                <a:gd name="connsiteX4" fmla="*/ 0 w 56041"/>
                <a:gd name="connsiteY4" fmla="*/ 28033 h 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1" h="56065">
                  <a:moveTo>
                    <a:pt x="0" y="28033"/>
                  </a:moveTo>
                  <a:cubicBezTo>
                    <a:pt x="0" y="43479"/>
                    <a:pt x="12581" y="56065"/>
                    <a:pt x="28021" y="56065"/>
                  </a:cubicBezTo>
                  <a:cubicBezTo>
                    <a:pt x="43461" y="56065"/>
                    <a:pt x="56042" y="43479"/>
                    <a:pt x="56042" y="28033"/>
                  </a:cubicBezTo>
                  <a:cubicBezTo>
                    <a:pt x="56042" y="12586"/>
                    <a:pt x="43461" y="0"/>
                    <a:pt x="28021" y="0"/>
                  </a:cubicBezTo>
                  <a:cubicBezTo>
                    <a:pt x="12581" y="0"/>
                    <a:pt x="0" y="12586"/>
                    <a:pt x="0" y="2803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F10B92F4-6B08-7CB8-6518-A9161BE1CFAE}"/>
                </a:ext>
              </a:extLst>
            </p:cNvPr>
            <p:cNvSpPr/>
            <p:nvPr/>
          </p:nvSpPr>
          <p:spPr>
            <a:xfrm>
              <a:off x="5255397" y="6434142"/>
              <a:ext cx="56041" cy="56064"/>
            </a:xfrm>
            <a:custGeom>
              <a:avLst/>
              <a:gdLst>
                <a:gd name="connsiteX0" fmla="*/ 0 w 56041"/>
                <a:gd name="connsiteY0" fmla="*/ 28032 h 56064"/>
                <a:gd name="connsiteX1" fmla="*/ 28021 w 56041"/>
                <a:gd name="connsiteY1" fmla="*/ 56065 h 56064"/>
                <a:gd name="connsiteX2" fmla="*/ 56042 w 56041"/>
                <a:gd name="connsiteY2" fmla="*/ 28032 h 56064"/>
                <a:gd name="connsiteX3" fmla="*/ 28021 w 56041"/>
                <a:gd name="connsiteY3" fmla="*/ 0 h 56064"/>
                <a:gd name="connsiteX4" fmla="*/ 0 w 56041"/>
                <a:gd name="connsiteY4" fmla="*/ 28032 h 5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1" h="56064">
                  <a:moveTo>
                    <a:pt x="0" y="28032"/>
                  </a:moveTo>
                  <a:cubicBezTo>
                    <a:pt x="0" y="43479"/>
                    <a:pt x="12581" y="56065"/>
                    <a:pt x="28021" y="56065"/>
                  </a:cubicBezTo>
                  <a:cubicBezTo>
                    <a:pt x="43461" y="56065"/>
                    <a:pt x="56042" y="43479"/>
                    <a:pt x="56042" y="28032"/>
                  </a:cubicBezTo>
                  <a:cubicBezTo>
                    <a:pt x="56042" y="12586"/>
                    <a:pt x="43461" y="0"/>
                    <a:pt x="28021" y="0"/>
                  </a:cubicBezTo>
                  <a:cubicBezTo>
                    <a:pt x="12581" y="0"/>
                    <a:pt x="0" y="12586"/>
                    <a:pt x="0" y="2803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6A5225BA-EC6D-5529-EB7A-349538938EDF}"/>
                </a:ext>
              </a:extLst>
            </p:cNvPr>
            <p:cNvSpPr/>
            <p:nvPr/>
          </p:nvSpPr>
          <p:spPr>
            <a:xfrm>
              <a:off x="4176307" y="395123"/>
              <a:ext cx="49179" cy="49200"/>
            </a:xfrm>
            <a:custGeom>
              <a:avLst/>
              <a:gdLst>
                <a:gd name="connsiteX0" fmla="*/ 0 w 49179"/>
                <a:gd name="connsiteY0" fmla="*/ 24600 h 49200"/>
                <a:gd name="connsiteX1" fmla="*/ 24589 w 49179"/>
                <a:gd name="connsiteY1" fmla="*/ 49200 h 49200"/>
                <a:gd name="connsiteX2" fmla="*/ 49179 w 49179"/>
                <a:gd name="connsiteY2" fmla="*/ 24600 h 49200"/>
                <a:gd name="connsiteX3" fmla="*/ 24589 w 49179"/>
                <a:gd name="connsiteY3" fmla="*/ 0 h 49200"/>
                <a:gd name="connsiteX4" fmla="*/ 0 w 49179"/>
                <a:gd name="connsiteY4" fmla="*/ 24600 h 4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79" h="49200">
                  <a:moveTo>
                    <a:pt x="0" y="24600"/>
                  </a:moveTo>
                  <a:cubicBezTo>
                    <a:pt x="0" y="38187"/>
                    <a:pt x="11008" y="49200"/>
                    <a:pt x="24589" y="49200"/>
                  </a:cubicBezTo>
                  <a:cubicBezTo>
                    <a:pt x="38171" y="49200"/>
                    <a:pt x="49179" y="38187"/>
                    <a:pt x="49179" y="24600"/>
                  </a:cubicBezTo>
                  <a:cubicBezTo>
                    <a:pt x="49179" y="11013"/>
                    <a:pt x="38171" y="0"/>
                    <a:pt x="24589" y="0"/>
                  </a:cubicBezTo>
                  <a:cubicBezTo>
                    <a:pt x="11008" y="0"/>
                    <a:pt x="0" y="11013"/>
                    <a:pt x="0" y="2460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677B752-E992-0C73-6AAF-7B4893F649C9}"/>
                </a:ext>
              </a:extLst>
            </p:cNvPr>
            <p:cNvSpPr/>
            <p:nvPr/>
          </p:nvSpPr>
          <p:spPr>
            <a:xfrm>
              <a:off x="4175592" y="852655"/>
              <a:ext cx="50323" cy="50344"/>
            </a:xfrm>
            <a:custGeom>
              <a:avLst/>
              <a:gdLst>
                <a:gd name="connsiteX0" fmla="*/ 0 w 50323"/>
                <a:gd name="connsiteY0" fmla="*/ 25172 h 50344"/>
                <a:gd name="connsiteX1" fmla="*/ 25162 w 50323"/>
                <a:gd name="connsiteY1" fmla="*/ 50344 h 50344"/>
                <a:gd name="connsiteX2" fmla="*/ 50323 w 50323"/>
                <a:gd name="connsiteY2" fmla="*/ 25172 h 50344"/>
                <a:gd name="connsiteX3" fmla="*/ 25162 w 50323"/>
                <a:gd name="connsiteY3" fmla="*/ 0 h 50344"/>
                <a:gd name="connsiteX4" fmla="*/ 0 w 50323"/>
                <a:gd name="connsiteY4" fmla="*/ 25172 h 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23" h="50344">
                  <a:moveTo>
                    <a:pt x="0" y="25172"/>
                  </a:moveTo>
                  <a:cubicBezTo>
                    <a:pt x="0" y="39045"/>
                    <a:pt x="11294" y="50344"/>
                    <a:pt x="25162" y="50344"/>
                  </a:cubicBezTo>
                  <a:cubicBezTo>
                    <a:pt x="39029" y="50344"/>
                    <a:pt x="50323" y="39045"/>
                    <a:pt x="50323" y="25172"/>
                  </a:cubicBezTo>
                  <a:cubicBezTo>
                    <a:pt x="50323" y="11299"/>
                    <a:pt x="39029" y="0"/>
                    <a:pt x="25162" y="0"/>
                  </a:cubicBezTo>
                  <a:cubicBezTo>
                    <a:pt x="11294" y="0"/>
                    <a:pt x="0" y="11299"/>
                    <a:pt x="0" y="2517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CD34D55A-5164-1764-85F7-D15228D3B211}"/>
                </a:ext>
              </a:extLst>
            </p:cNvPr>
            <p:cNvSpPr/>
            <p:nvPr/>
          </p:nvSpPr>
          <p:spPr>
            <a:xfrm>
              <a:off x="4171304" y="4450551"/>
              <a:ext cx="58900" cy="59068"/>
            </a:xfrm>
            <a:custGeom>
              <a:avLst/>
              <a:gdLst>
                <a:gd name="connsiteX0" fmla="*/ 0 w 58900"/>
                <a:gd name="connsiteY0" fmla="*/ 29463 h 59068"/>
                <a:gd name="connsiteX1" fmla="*/ 29450 w 58900"/>
                <a:gd name="connsiteY1" fmla="*/ 59069 h 59068"/>
                <a:gd name="connsiteX2" fmla="*/ 58901 w 58900"/>
                <a:gd name="connsiteY2" fmla="*/ 29463 h 59068"/>
                <a:gd name="connsiteX3" fmla="*/ 29450 w 58900"/>
                <a:gd name="connsiteY3" fmla="*/ 0 h 59068"/>
                <a:gd name="connsiteX4" fmla="*/ 0 w 58900"/>
                <a:gd name="connsiteY4" fmla="*/ 29463 h 5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00" h="59068">
                  <a:moveTo>
                    <a:pt x="0" y="29463"/>
                  </a:moveTo>
                  <a:cubicBezTo>
                    <a:pt x="0" y="45767"/>
                    <a:pt x="13152" y="59069"/>
                    <a:pt x="29450" y="59069"/>
                  </a:cubicBezTo>
                  <a:cubicBezTo>
                    <a:pt x="45748" y="59069"/>
                    <a:pt x="58901" y="45910"/>
                    <a:pt x="58901" y="29463"/>
                  </a:cubicBezTo>
                  <a:cubicBezTo>
                    <a:pt x="58901" y="13015"/>
                    <a:pt x="45748" y="0"/>
                    <a:pt x="29450" y="0"/>
                  </a:cubicBezTo>
                  <a:cubicBezTo>
                    <a:pt x="13152" y="0"/>
                    <a:pt x="0" y="13158"/>
                    <a:pt x="0" y="2946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F622B69A-3F5C-BE29-6DE9-CF411436E350}"/>
                </a:ext>
              </a:extLst>
            </p:cNvPr>
            <p:cNvSpPr/>
            <p:nvPr/>
          </p:nvSpPr>
          <p:spPr>
            <a:xfrm>
              <a:off x="4170732" y="4976305"/>
              <a:ext cx="60330" cy="60355"/>
            </a:xfrm>
            <a:custGeom>
              <a:avLst/>
              <a:gdLst>
                <a:gd name="connsiteX0" fmla="*/ 0 w 60330"/>
                <a:gd name="connsiteY0" fmla="*/ 30178 h 60355"/>
                <a:gd name="connsiteX1" fmla="*/ 30165 w 60330"/>
                <a:gd name="connsiteY1" fmla="*/ 60356 h 60355"/>
                <a:gd name="connsiteX2" fmla="*/ 60331 w 60330"/>
                <a:gd name="connsiteY2" fmla="*/ 30178 h 60355"/>
                <a:gd name="connsiteX3" fmla="*/ 30165 w 60330"/>
                <a:gd name="connsiteY3" fmla="*/ 0 h 60355"/>
                <a:gd name="connsiteX4" fmla="*/ 0 w 60330"/>
                <a:gd name="connsiteY4" fmla="*/ 30178 h 6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30" h="60355">
                  <a:moveTo>
                    <a:pt x="0" y="30178"/>
                  </a:moveTo>
                  <a:cubicBezTo>
                    <a:pt x="0" y="46768"/>
                    <a:pt x="13439" y="60356"/>
                    <a:pt x="30165" y="60356"/>
                  </a:cubicBezTo>
                  <a:cubicBezTo>
                    <a:pt x="46892" y="60356"/>
                    <a:pt x="60331" y="46912"/>
                    <a:pt x="60331" y="30178"/>
                  </a:cubicBezTo>
                  <a:cubicBezTo>
                    <a:pt x="60331" y="13444"/>
                    <a:pt x="46892" y="0"/>
                    <a:pt x="30165" y="0"/>
                  </a:cubicBezTo>
                  <a:cubicBezTo>
                    <a:pt x="13439" y="0"/>
                    <a:pt x="0" y="13444"/>
                    <a:pt x="0" y="3017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7763954E-4935-33AA-22A2-44438ACACC53}"/>
                </a:ext>
              </a:extLst>
            </p:cNvPr>
            <p:cNvSpPr/>
            <p:nvPr/>
          </p:nvSpPr>
          <p:spPr>
            <a:xfrm>
              <a:off x="4170160" y="5502345"/>
              <a:ext cx="61474" cy="61499"/>
            </a:xfrm>
            <a:custGeom>
              <a:avLst/>
              <a:gdLst>
                <a:gd name="connsiteX0" fmla="*/ 0 w 61474"/>
                <a:gd name="connsiteY0" fmla="*/ 30750 h 61499"/>
                <a:gd name="connsiteX1" fmla="*/ 30737 w 61474"/>
                <a:gd name="connsiteY1" fmla="*/ 61500 h 61499"/>
                <a:gd name="connsiteX2" fmla="*/ 61475 w 61474"/>
                <a:gd name="connsiteY2" fmla="*/ 30750 h 61499"/>
                <a:gd name="connsiteX3" fmla="*/ 30737 w 61474"/>
                <a:gd name="connsiteY3" fmla="*/ 0 h 61499"/>
                <a:gd name="connsiteX4" fmla="*/ 0 w 61474"/>
                <a:gd name="connsiteY4" fmla="*/ 30750 h 6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61499">
                  <a:moveTo>
                    <a:pt x="0" y="30750"/>
                  </a:moveTo>
                  <a:cubicBezTo>
                    <a:pt x="0" y="47770"/>
                    <a:pt x="13725" y="61500"/>
                    <a:pt x="30737" y="61500"/>
                  </a:cubicBezTo>
                  <a:cubicBezTo>
                    <a:pt x="47750" y="61500"/>
                    <a:pt x="61475" y="47770"/>
                    <a:pt x="61475" y="30750"/>
                  </a:cubicBezTo>
                  <a:cubicBezTo>
                    <a:pt x="61475" y="13730"/>
                    <a:pt x="47750" y="0"/>
                    <a:pt x="30737" y="0"/>
                  </a:cubicBezTo>
                  <a:cubicBezTo>
                    <a:pt x="13725" y="0"/>
                    <a:pt x="0" y="13730"/>
                    <a:pt x="0" y="3075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739EE509-B032-E70C-69CD-1F07E845AF89}"/>
                </a:ext>
              </a:extLst>
            </p:cNvPr>
            <p:cNvSpPr/>
            <p:nvPr/>
          </p:nvSpPr>
          <p:spPr>
            <a:xfrm>
              <a:off x="4170160" y="5947147"/>
              <a:ext cx="61474" cy="61500"/>
            </a:xfrm>
            <a:custGeom>
              <a:avLst/>
              <a:gdLst>
                <a:gd name="connsiteX0" fmla="*/ 0 w 61474"/>
                <a:gd name="connsiteY0" fmla="*/ 30750 h 61500"/>
                <a:gd name="connsiteX1" fmla="*/ 30737 w 61474"/>
                <a:gd name="connsiteY1" fmla="*/ 61500 h 61500"/>
                <a:gd name="connsiteX2" fmla="*/ 61475 w 61474"/>
                <a:gd name="connsiteY2" fmla="*/ 30750 h 61500"/>
                <a:gd name="connsiteX3" fmla="*/ 30737 w 61474"/>
                <a:gd name="connsiteY3" fmla="*/ 0 h 61500"/>
                <a:gd name="connsiteX4" fmla="*/ 0 w 61474"/>
                <a:gd name="connsiteY4" fmla="*/ 30750 h 6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61500">
                  <a:moveTo>
                    <a:pt x="0" y="30750"/>
                  </a:moveTo>
                  <a:cubicBezTo>
                    <a:pt x="0" y="47770"/>
                    <a:pt x="13725" y="61500"/>
                    <a:pt x="30737" y="61500"/>
                  </a:cubicBezTo>
                  <a:cubicBezTo>
                    <a:pt x="47750" y="61500"/>
                    <a:pt x="61475" y="47770"/>
                    <a:pt x="61475" y="30750"/>
                  </a:cubicBezTo>
                  <a:cubicBezTo>
                    <a:pt x="61475" y="13731"/>
                    <a:pt x="47750" y="0"/>
                    <a:pt x="30737" y="0"/>
                  </a:cubicBezTo>
                  <a:cubicBezTo>
                    <a:pt x="13725" y="0"/>
                    <a:pt x="0" y="13731"/>
                    <a:pt x="0" y="3075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A48181F-FE85-7CE1-2E99-5071B45C5D85}"/>
                </a:ext>
              </a:extLst>
            </p:cNvPr>
            <p:cNvSpPr/>
            <p:nvPr/>
          </p:nvSpPr>
          <p:spPr>
            <a:xfrm>
              <a:off x="4170160" y="6431424"/>
              <a:ext cx="61474" cy="61499"/>
            </a:xfrm>
            <a:custGeom>
              <a:avLst/>
              <a:gdLst>
                <a:gd name="connsiteX0" fmla="*/ 0 w 61474"/>
                <a:gd name="connsiteY0" fmla="*/ 30750 h 61499"/>
                <a:gd name="connsiteX1" fmla="*/ 30737 w 61474"/>
                <a:gd name="connsiteY1" fmla="*/ 61500 h 61499"/>
                <a:gd name="connsiteX2" fmla="*/ 61475 w 61474"/>
                <a:gd name="connsiteY2" fmla="*/ 30750 h 61499"/>
                <a:gd name="connsiteX3" fmla="*/ 30737 w 61474"/>
                <a:gd name="connsiteY3" fmla="*/ 0 h 61499"/>
                <a:gd name="connsiteX4" fmla="*/ 0 w 61474"/>
                <a:gd name="connsiteY4" fmla="*/ 30750 h 6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61499">
                  <a:moveTo>
                    <a:pt x="0" y="30750"/>
                  </a:moveTo>
                  <a:cubicBezTo>
                    <a:pt x="0" y="47770"/>
                    <a:pt x="13725" y="61500"/>
                    <a:pt x="30737" y="61500"/>
                  </a:cubicBezTo>
                  <a:cubicBezTo>
                    <a:pt x="47750" y="61500"/>
                    <a:pt x="61475" y="47770"/>
                    <a:pt x="61475" y="30750"/>
                  </a:cubicBezTo>
                  <a:cubicBezTo>
                    <a:pt x="61475" y="13730"/>
                    <a:pt x="47750" y="0"/>
                    <a:pt x="30737" y="0"/>
                  </a:cubicBezTo>
                  <a:cubicBezTo>
                    <a:pt x="13725" y="0"/>
                    <a:pt x="0" y="13730"/>
                    <a:pt x="0" y="3075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752085A3-1039-A064-5EF3-A3CA08599908}"/>
                </a:ext>
              </a:extLst>
            </p:cNvPr>
            <p:cNvSpPr/>
            <p:nvPr/>
          </p:nvSpPr>
          <p:spPr>
            <a:xfrm>
              <a:off x="3632759" y="392835"/>
              <a:ext cx="53754" cy="53776"/>
            </a:xfrm>
            <a:custGeom>
              <a:avLst/>
              <a:gdLst>
                <a:gd name="connsiteX0" fmla="*/ 0 w 53754"/>
                <a:gd name="connsiteY0" fmla="*/ 26888 h 53776"/>
                <a:gd name="connsiteX1" fmla="*/ 26877 w 53754"/>
                <a:gd name="connsiteY1" fmla="*/ 53777 h 53776"/>
                <a:gd name="connsiteX2" fmla="*/ 53754 w 53754"/>
                <a:gd name="connsiteY2" fmla="*/ 26888 h 53776"/>
                <a:gd name="connsiteX3" fmla="*/ 26877 w 53754"/>
                <a:gd name="connsiteY3" fmla="*/ 0 h 53776"/>
                <a:gd name="connsiteX4" fmla="*/ 0 w 53754"/>
                <a:gd name="connsiteY4" fmla="*/ 26888 h 5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4" h="53776">
                  <a:moveTo>
                    <a:pt x="0" y="26888"/>
                  </a:moveTo>
                  <a:cubicBezTo>
                    <a:pt x="0" y="41763"/>
                    <a:pt x="12009" y="53777"/>
                    <a:pt x="26877" y="53777"/>
                  </a:cubicBezTo>
                  <a:cubicBezTo>
                    <a:pt x="41745" y="53777"/>
                    <a:pt x="53754" y="41763"/>
                    <a:pt x="53754" y="26888"/>
                  </a:cubicBezTo>
                  <a:cubicBezTo>
                    <a:pt x="53754" y="12014"/>
                    <a:pt x="41745" y="0"/>
                    <a:pt x="26877" y="0"/>
                  </a:cubicBezTo>
                  <a:cubicBezTo>
                    <a:pt x="12009" y="0"/>
                    <a:pt x="0" y="12014"/>
                    <a:pt x="0" y="2688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0C37E8EF-A03F-4C35-5FCD-B87CD333BE8D}"/>
                </a:ext>
              </a:extLst>
            </p:cNvPr>
            <p:cNvSpPr/>
            <p:nvPr/>
          </p:nvSpPr>
          <p:spPr>
            <a:xfrm>
              <a:off x="3632187" y="850366"/>
              <a:ext cx="54898" cy="54920"/>
            </a:xfrm>
            <a:custGeom>
              <a:avLst/>
              <a:gdLst>
                <a:gd name="connsiteX0" fmla="*/ 0 w 54898"/>
                <a:gd name="connsiteY0" fmla="*/ 27461 h 54920"/>
                <a:gd name="connsiteX1" fmla="*/ 27449 w 54898"/>
                <a:gd name="connsiteY1" fmla="*/ 54921 h 54920"/>
                <a:gd name="connsiteX2" fmla="*/ 54898 w 54898"/>
                <a:gd name="connsiteY2" fmla="*/ 27461 h 54920"/>
                <a:gd name="connsiteX3" fmla="*/ 27449 w 54898"/>
                <a:gd name="connsiteY3" fmla="*/ 0 h 54920"/>
                <a:gd name="connsiteX4" fmla="*/ 0 w 54898"/>
                <a:gd name="connsiteY4" fmla="*/ 27461 h 5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98" h="54920">
                  <a:moveTo>
                    <a:pt x="0" y="27461"/>
                  </a:moveTo>
                  <a:cubicBezTo>
                    <a:pt x="0" y="42621"/>
                    <a:pt x="12295" y="54921"/>
                    <a:pt x="27449" y="54921"/>
                  </a:cubicBezTo>
                  <a:cubicBezTo>
                    <a:pt x="42603" y="54921"/>
                    <a:pt x="54898" y="42621"/>
                    <a:pt x="54898" y="27461"/>
                  </a:cubicBezTo>
                  <a:cubicBezTo>
                    <a:pt x="54898" y="12300"/>
                    <a:pt x="42603" y="0"/>
                    <a:pt x="27449" y="0"/>
                  </a:cubicBezTo>
                  <a:cubicBezTo>
                    <a:pt x="12295" y="0"/>
                    <a:pt x="0" y="12300"/>
                    <a:pt x="0" y="2746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F054700D-7396-3822-5FC7-1664206786B0}"/>
                </a:ext>
              </a:extLst>
            </p:cNvPr>
            <p:cNvSpPr/>
            <p:nvPr/>
          </p:nvSpPr>
          <p:spPr>
            <a:xfrm>
              <a:off x="3628470" y="4448977"/>
              <a:ext cx="62046" cy="62072"/>
            </a:xfrm>
            <a:custGeom>
              <a:avLst/>
              <a:gdLst>
                <a:gd name="connsiteX0" fmla="*/ 0 w 62046"/>
                <a:gd name="connsiteY0" fmla="*/ 31036 h 62072"/>
                <a:gd name="connsiteX1" fmla="*/ 31023 w 62046"/>
                <a:gd name="connsiteY1" fmla="*/ 62073 h 62072"/>
                <a:gd name="connsiteX2" fmla="*/ 62046 w 62046"/>
                <a:gd name="connsiteY2" fmla="*/ 31036 h 62072"/>
                <a:gd name="connsiteX3" fmla="*/ 31023 w 62046"/>
                <a:gd name="connsiteY3" fmla="*/ 0 h 62072"/>
                <a:gd name="connsiteX4" fmla="*/ 0 w 62046"/>
                <a:gd name="connsiteY4" fmla="*/ 31036 h 6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46" h="62072">
                  <a:moveTo>
                    <a:pt x="0" y="31036"/>
                  </a:moveTo>
                  <a:cubicBezTo>
                    <a:pt x="0" y="48199"/>
                    <a:pt x="13867" y="62073"/>
                    <a:pt x="31023" y="62073"/>
                  </a:cubicBezTo>
                  <a:cubicBezTo>
                    <a:pt x="48179" y="62073"/>
                    <a:pt x="62046" y="48199"/>
                    <a:pt x="62046" y="31036"/>
                  </a:cubicBezTo>
                  <a:cubicBezTo>
                    <a:pt x="62046" y="13873"/>
                    <a:pt x="48179" y="0"/>
                    <a:pt x="31023" y="0"/>
                  </a:cubicBezTo>
                  <a:cubicBezTo>
                    <a:pt x="13867" y="0"/>
                    <a:pt x="0" y="13873"/>
                    <a:pt x="0" y="3103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9B944F3E-FA37-8080-0C1A-4ABEC4889B3C}"/>
                </a:ext>
              </a:extLst>
            </p:cNvPr>
            <p:cNvSpPr/>
            <p:nvPr/>
          </p:nvSpPr>
          <p:spPr>
            <a:xfrm>
              <a:off x="3628041" y="4974874"/>
              <a:ext cx="63190" cy="63216"/>
            </a:xfrm>
            <a:custGeom>
              <a:avLst/>
              <a:gdLst>
                <a:gd name="connsiteX0" fmla="*/ 0 w 63190"/>
                <a:gd name="connsiteY0" fmla="*/ 31608 h 63216"/>
                <a:gd name="connsiteX1" fmla="*/ 31595 w 63190"/>
                <a:gd name="connsiteY1" fmla="*/ 63216 h 63216"/>
                <a:gd name="connsiteX2" fmla="*/ 63190 w 63190"/>
                <a:gd name="connsiteY2" fmla="*/ 31608 h 63216"/>
                <a:gd name="connsiteX3" fmla="*/ 31595 w 63190"/>
                <a:gd name="connsiteY3" fmla="*/ 0 h 63216"/>
                <a:gd name="connsiteX4" fmla="*/ 0 w 63190"/>
                <a:gd name="connsiteY4" fmla="*/ 31608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0" h="63216">
                  <a:moveTo>
                    <a:pt x="0" y="31608"/>
                  </a:moveTo>
                  <a:cubicBezTo>
                    <a:pt x="0" y="49057"/>
                    <a:pt x="14153" y="63216"/>
                    <a:pt x="31595" y="63216"/>
                  </a:cubicBezTo>
                  <a:cubicBezTo>
                    <a:pt x="49037" y="63216"/>
                    <a:pt x="63190" y="49057"/>
                    <a:pt x="63190" y="31608"/>
                  </a:cubicBezTo>
                  <a:cubicBezTo>
                    <a:pt x="63190" y="14159"/>
                    <a:pt x="49037" y="0"/>
                    <a:pt x="31595" y="0"/>
                  </a:cubicBezTo>
                  <a:cubicBezTo>
                    <a:pt x="14153" y="0"/>
                    <a:pt x="0" y="14159"/>
                    <a:pt x="0" y="3160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EEFCF03-F42D-37A2-BE3E-B2F8450052BE}"/>
                </a:ext>
              </a:extLst>
            </p:cNvPr>
            <p:cNvSpPr/>
            <p:nvPr/>
          </p:nvSpPr>
          <p:spPr>
            <a:xfrm>
              <a:off x="3627470" y="5500914"/>
              <a:ext cx="64333" cy="64360"/>
            </a:xfrm>
            <a:custGeom>
              <a:avLst/>
              <a:gdLst>
                <a:gd name="connsiteX0" fmla="*/ 0 w 64333"/>
                <a:gd name="connsiteY0" fmla="*/ 32180 h 64360"/>
                <a:gd name="connsiteX1" fmla="*/ 32167 w 64333"/>
                <a:gd name="connsiteY1" fmla="*/ 64361 h 64360"/>
                <a:gd name="connsiteX2" fmla="*/ 64334 w 64333"/>
                <a:gd name="connsiteY2" fmla="*/ 32180 h 64360"/>
                <a:gd name="connsiteX3" fmla="*/ 32167 w 64333"/>
                <a:gd name="connsiteY3" fmla="*/ 0 h 64360"/>
                <a:gd name="connsiteX4" fmla="*/ 0 w 64333"/>
                <a:gd name="connsiteY4" fmla="*/ 32180 h 6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33" h="64360">
                  <a:moveTo>
                    <a:pt x="0" y="32180"/>
                  </a:moveTo>
                  <a:cubicBezTo>
                    <a:pt x="0" y="49915"/>
                    <a:pt x="14439" y="64361"/>
                    <a:pt x="32167" y="64361"/>
                  </a:cubicBezTo>
                  <a:cubicBezTo>
                    <a:pt x="49894" y="64361"/>
                    <a:pt x="64334" y="49915"/>
                    <a:pt x="64334" y="32180"/>
                  </a:cubicBezTo>
                  <a:cubicBezTo>
                    <a:pt x="64334" y="14445"/>
                    <a:pt x="49894" y="0"/>
                    <a:pt x="32167" y="0"/>
                  </a:cubicBezTo>
                  <a:cubicBezTo>
                    <a:pt x="14439" y="0"/>
                    <a:pt x="0" y="14445"/>
                    <a:pt x="0" y="3218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5960ED50-5ADB-1A91-6B83-A9BD824DBDF4}"/>
                </a:ext>
              </a:extLst>
            </p:cNvPr>
            <p:cNvSpPr/>
            <p:nvPr/>
          </p:nvSpPr>
          <p:spPr>
            <a:xfrm>
              <a:off x="3627470" y="5945717"/>
              <a:ext cx="64333" cy="64360"/>
            </a:xfrm>
            <a:custGeom>
              <a:avLst/>
              <a:gdLst>
                <a:gd name="connsiteX0" fmla="*/ 0 w 64333"/>
                <a:gd name="connsiteY0" fmla="*/ 32180 h 64360"/>
                <a:gd name="connsiteX1" fmla="*/ 32167 w 64333"/>
                <a:gd name="connsiteY1" fmla="*/ 64361 h 64360"/>
                <a:gd name="connsiteX2" fmla="*/ 64334 w 64333"/>
                <a:gd name="connsiteY2" fmla="*/ 32180 h 64360"/>
                <a:gd name="connsiteX3" fmla="*/ 32167 w 64333"/>
                <a:gd name="connsiteY3" fmla="*/ 0 h 64360"/>
                <a:gd name="connsiteX4" fmla="*/ 0 w 64333"/>
                <a:gd name="connsiteY4" fmla="*/ 32180 h 6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33" h="64360">
                  <a:moveTo>
                    <a:pt x="0" y="32180"/>
                  </a:moveTo>
                  <a:cubicBezTo>
                    <a:pt x="0" y="49915"/>
                    <a:pt x="14439" y="64361"/>
                    <a:pt x="32167" y="64361"/>
                  </a:cubicBezTo>
                  <a:cubicBezTo>
                    <a:pt x="49894" y="64361"/>
                    <a:pt x="64334" y="49915"/>
                    <a:pt x="64334" y="32180"/>
                  </a:cubicBezTo>
                  <a:cubicBezTo>
                    <a:pt x="64334" y="14445"/>
                    <a:pt x="49894" y="0"/>
                    <a:pt x="32167" y="0"/>
                  </a:cubicBezTo>
                  <a:cubicBezTo>
                    <a:pt x="14439" y="0"/>
                    <a:pt x="0" y="14445"/>
                    <a:pt x="0" y="3218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CD909883-EE9F-10A0-215D-00BE790FC574}"/>
                </a:ext>
              </a:extLst>
            </p:cNvPr>
            <p:cNvSpPr/>
            <p:nvPr/>
          </p:nvSpPr>
          <p:spPr>
            <a:xfrm>
              <a:off x="3627470" y="6429994"/>
              <a:ext cx="64333" cy="64360"/>
            </a:xfrm>
            <a:custGeom>
              <a:avLst/>
              <a:gdLst>
                <a:gd name="connsiteX0" fmla="*/ 0 w 64333"/>
                <a:gd name="connsiteY0" fmla="*/ 32180 h 64360"/>
                <a:gd name="connsiteX1" fmla="*/ 32167 w 64333"/>
                <a:gd name="connsiteY1" fmla="*/ 64361 h 64360"/>
                <a:gd name="connsiteX2" fmla="*/ 64334 w 64333"/>
                <a:gd name="connsiteY2" fmla="*/ 32180 h 64360"/>
                <a:gd name="connsiteX3" fmla="*/ 32167 w 64333"/>
                <a:gd name="connsiteY3" fmla="*/ 0 h 64360"/>
                <a:gd name="connsiteX4" fmla="*/ 0 w 64333"/>
                <a:gd name="connsiteY4" fmla="*/ 32180 h 6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33" h="64360">
                  <a:moveTo>
                    <a:pt x="0" y="32180"/>
                  </a:moveTo>
                  <a:cubicBezTo>
                    <a:pt x="0" y="49915"/>
                    <a:pt x="14439" y="64361"/>
                    <a:pt x="32167" y="64361"/>
                  </a:cubicBezTo>
                  <a:cubicBezTo>
                    <a:pt x="49894" y="64361"/>
                    <a:pt x="64334" y="49915"/>
                    <a:pt x="64334" y="32180"/>
                  </a:cubicBezTo>
                  <a:cubicBezTo>
                    <a:pt x="64334" y="14445"/>
                    <a:pt x="49894" y="0"/>
                    <a:pt x="32167" y="0"/>
                  </a:cubicBezTo>
                  <a:cubicBezTo>
                    <a:pt x="14439" y="0"/>
                    <a:pt x="0" y="14445"/>
                    <a:pt x="0" y="3218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03EE73EB-8771-EAA5-34E5-B9C9CA221A73}"/>
                </a:ext>
              </a:extLst>
            </p:cNvPr>
            <p:cNvSpPr/>
            <p:nvPr/>
          </p:nvSpPr>
          <p:spPr>
            <a:xfrm>
              <a:off x="3089211" y="390546"/>
              <a:ext cx="58328" cy="58353"/>
            </a:xfrm>
            <a:custGeom>
              <a:avLst/>
              <a:gdLst>
                <a:gd name="connsiteX0" fmla="*/ 0 w 58328"/>
                <a:gd name="connsiteY0" fmla="*/ 29177 h 58353"/>
                <a:gd name="connsiteX1" fmla="*/ 29164 w 58328"/>
                <a:gd name="connsiteY1" fmla="*/ 58354 h 58353"/>
                <a:gd name="connsiteX2" fmla="*/ 58329 w 58328"/>
                <a:gd name="connsiteY2" fmla="*/ 29177 h 58353"/>
                <a:gd name="connsiteX3" fmla="*/ 29164 w 58328"/>
                <a:gd name="connsiteY3" fmla="*/ 0 h 58353"/>
                <a:gd name="connsiteX4" fmla="*/ 0 w 58328"/>
                <a:gd name="connsiteY4" fmla="*/ 29177 h 5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28" h="58353">
                  <a:moveTo>
                    <a:pt x="0" y="29177"/>
                  </a:moveTo>
                  <a:cubicBezTo>
                    <a:pt x="0" y="45338"/>
                    <a:pt x="13010" y="58354"/>
                    <a:pt x="29164" y="58354"/>
                  </a:cubicBezTo>
                  <a:cubicBezTo>
                    <a:pt x="45319" y="58354"/>
                    <a:pt x="58329" y="45338"/>
                    <a:pt x="58329" y="29177"/>
                  </a:cubicBezTo>
                  <a:cubicBezTo>
                    <a:pt x="58329" y="13015"/>
                    <a:pt x="45319" y="0"/>
                    <a:pt x="29164" y="0"/>
                  </a:cubicBezTo>
                  <a:cubicBezTo>
                    <a:pt x="13010" y="0"/>
                    <a:pt x="0" y="13015"/>
                    <a:pt x="0" y="2917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7776BC83-4A15-0FC1-995F-C858049D83A3}"/>
                </a:ext>
              </a:extLst>
            </p:cNvPr>
            <p:cNvSpPr/>
            <p:nvPr/>
          </p:nvSpPr>
          <p:spPr>
            <a:xfrm>
              <a:off x="3088783" y="848221"/>
              <a:ext cx="59186" cy="59211"/>
            </a:xfrm>
            <a:custGeom>
              <a:avLst/>
              <a:gdLst>
                <a:gd name="connsiteX0" fmla="*/ 0 w 59186"/>
                <a:gd name="connsiteY0" fmla="*/ 29606 h 59211"/>
                <a:gd name="connsiteX1" fmla="*/ 29593 w 59186"/>
                <a:gd name="connsiteY1" fmla="*/ 59212 h 59211"/>
                <a:gd name="connsiteX2" fmla="*/ 59187 w 59186"/>
                <a:gd name="connsiteY2" fmla="*/ 29606 h 59211"/>
                <a:gd name="connsiteX3" fmla="*/ 29593 w 59186"/>
                <a:gd name="connsiteY3" fmla="*/ 0 h 59211"/>
                <a:gd name="connsiteX4" fmla="*/ 0 w 59186"/>
                <a:gd name="connsiteY4" fmla="*/ 29606 h 5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86" h="59211">
                  <a:moveTo>
                    <a:pt x="0" y="29606"/>
                  </a:moveTo>
                  <a:cubicBezTo>
                    <a:pt x="0" y="45910"/>
                    <a:pt x="13296" y="59212"/>
                    <a:pt x="29593" y="59212"/>
                  </a:cubicBezTo>
                  <a:cubicBezTo>
                    <a:pt x="45891" y="59212"/>
                    <a:pt x="59187" y="45910"/>
                    <a:pt x="59187" y="29606"/>
                  </a:cubicBezTo>
                  <a:cubicBezTo>
                    <a:pt x="59187" y="13301"/>
                    <a:pt x="45891" y="0"/>
                    <a:pt x="29593" y="0"/>
                  </a:cubicBezTo>
                  <a:cubicBezTo>
                    <a:pt x="13296" y="0"/>
                    <a:pt x="0" y="13301"/>
                    <a:pt x="0" y="2960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9D82D401-377A-93E8-67F7-566226E655D3}"/>
                </a:ext>
              </a:extLst>
            </p:cNvPr>
            <p:cNvSpPr/>
            <p:nvPr/>
          </p:nvSpPr>
          <p:spPr>
            <a:xfrm>
              <a:off x="3085637" y="4447404"/>
              <a:ext cx="65191" cy="65218"/>
            </a:xfrm>
            <a:custGeom>
              <a:avLst/>
              <a:gdLst>
                <a:gd name="connsiteX0" fmla="*/ 0 w 65191"/>
                <a:gd name="connsiteY0" fmla="*/ 32609 h 65218"/>
                <a:gd name="connsiteX1" fmla="*/ 32596 w 65191"/>
                <a:gd name="connsiteY1" fmla="*/ 65219 h 65218"/>
                <a:gd name="connsiteX2" fmla="*/ 65191 w 65191"/>
                <a:gd name="connsiteY2" fmla="*/ 32609 h 65218"/>
                <a:gd name="connsiteX3" fmla="*/ 32596 w 65191"/>
                <a:gd name="connsiteY3" fmla="*/ 0 h 65218"/>
                <a:gd name="connsiteX4" fmla="*/ 0 w 65191"/>
                <a:gd name="connsiteY4" fmla="*/ 32609 h 6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91" h="65218">
                  <a:moveTo>
                    <a:pt x="0" y="32609"/>
                  </a:moveTo>
                  <a:cubicBezTo>
                    <a:pt x="0" y="50630"/>
                    <a:pt x="14582" y="65219"/>
                    <a:pt x="32596" y="65219"/>
                  </a:cubicBezTo>
                  <a:cubicBezTo>
                    <a:pt x="50609" y="65219"/>
                    <a:pt x="65191" y="50630"/>
                    <a:pt x="65191" y="32609"/>
                  </a:cubicBezTo>
                  <a:cubicBezTo>
                    <a:pt x="65191" y="14588"/>
                    <a:pt x="50609" y="0"/>
                    <a:pt x="32596" y="0"/>
                  </a:cubicBezTo>
                  <a:cubicBezTo>
                    <a:pt x="14582" y="0"/>
                    <a:pt x="0" y="14588"/>
                    <a:pt x="0" y="3260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F409B0B2-E917-98FC-6F28-58E34EE8D905}"/>
                </a:ext>
              </a:extLst>
            </p:cNvPr>
            <p:cNvSpPr/>
            <p:nvPr/>
          </p:nvSpPr>
          <p:spPr>
            <a:xfrm>
              <a:off x="3085208" y="4973444"/>
              <a:ext cx="66049" cy="66076"/>
            </a:xfrm>
            <a:custGeom>
              <a:avLst/>
              <a:gdLst>
                <a:gd name="connsiteX0" fmla="*/ 0 w 66049"/>
                <a:gd name="connsiteY0" fmla="*/ 33038 h 66076"/>
                <a:gd name="connsiteX1" fmla="*/ 33025 w 66049"/>
                <a:gd name="connsiteY1" fmla="*/ 66077 h 66076"/>
                <a:gd name="connsiteX2" fmla="*/ 66049 w 66049"/>
                <a:gd name="connsiteY2" fmla="*/ 33038 h 66076"/>
                <a:gd name="connsiteX3" fmla="*/ 33025 w 66049"/>
                <a:gd name="connsiteY3" fmla="*/ 0 h 66076"/>
                <a:gd name="connsiteX4" fmla="*/ 0 w 66049"/>
                <a:gd name="connsiteY4" fmla="*/ 33038 h 6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49" h="66076">
                  <a:moveTo>
                    <a:pt x="0" y="33038"/>
                  </a:moveTo>
                  <a:cubicBezTo>
                    <a:pt x="0" y="51345"/>
                    <a:pt x="14868" y="66077"/>
                    <a:pt x="33025" y="66077"/>
                  </a:cubicBezTo>
                  <a:cubicBezTo>
                    <a:pt x="51181" y="66077"/>
                    <a:pt x="66049" y="51202"/>
                    <a:pt x="66049" y="33038"/>
                  </a:cubicBezTo>
                  <a:cubicBezTo>
                    <a:pt x="66049" y="14875"/>
                    <a:pt x="51181" y="0"/>
                    <a:pt x="33025" y="0"/>
                  </a:cubicBezTo>
                  <a:cubicBezTo>
                    <a:pt x="14868" y="0"/>
                    <a:pt x="0" y="14875"/>
                    <a:pt x="0" y="3303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0ECCFB3-94FE-865B-A5A2-58FD4A948FF9}"/>
                </a:ext>
              </a:extLst>
            </p:cNvPr>
            <p:cNvSpPr/>
            <p:nvPr/>
          </p:nvSpPr>
          <p:spPr>
            <a:xfrm>
              <a:off x="3084779" y="5499627"/>
              <a:ext cx="66907" cy="66934"/>
            </a:xfrm>
            <a:custGeom>
              <a:avLst/>
              <a:gdLst>
                <a:gd name="connsiteX0" fmla="*/ 0 w 66907"/>
                <a:gd name="connsiteY0" fmla="*/ 33467 h 66934"/>
                <a:gd name="connsiteX1" fmla="*/ 33454 w 66907"/>
                <a:gd name="connsiteY1" fmla="*/ 66935 h 66934"/>
                <a:gd name="connsiteX2" fmla="*/ 66907 w 66907"/>
                <a:gd name="connsiteY2" fmla="*/ 33467 h 66934"/>
                <a:gd name="connsiteX3" fmla="*/ 33454 w 66907"/>
                <a:gd name="connsiteY3" fmla="*/ 0 h 66934"/>
                <a:gd name="connsiteX4" fmla="*/ 0 w 66907"/>
                <a:gd name="connsiteY4" fmla="*/ 33467 h 6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7" h="66934">
                  <a:moveTo>
                    <a:pt x="0" y="33467"/>
                  </a:moveTo>
                  <a:cubicBezTo>
                    <a:pt x="0" y="51918"/>
                    <a:pt x="15011" y="66935"/>
                    <a:pt x="33454" y="66935"/>
                  </a:cubicBezTo>
                  <a:cubicBezTo>
                    <a:pt x="51896" y="66935"/>
                    <a:pt x="66907" y="51918"/>
                    <a:pt x="66907" y="33467"/>
                  </a:cubicBezTo>
                  <a:cubicBezTo>
                    <a:pt x="66907" y="15017"/>
                    <a:pt x="51896" y="0"/>
                    <a:pt x="33454" y="0"/>
                  </a:cubicBezTo>
                  <a:cubicBezTo>
                    <a:pt x="15011" y="0"/>
                    <a:pt x="0" y="15017"/>
                    <a:pt x="0" y="3346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12A7F87-6C1B-565B-5D65-F98A4975E5FE}"/>
                </a:ext>
              </a:extLst>
            </p:cNvPr>
            <p:cNvSpPr/>
            <p:nvPr/>
          </p:nvSpPr>
          <p:spPr>
            <a:xfrm>
              <a:off x="3084779" y="5944429"/>
              <a:ext cx="66907" cy="66935"/>
            </a:xfrm>
            <a:custGeom>
              <a:avLst/>
              <a:gdLst>
                <a:gd name="connsiteX0" fmla="*/ 0 w 66907"/>
                <a:gd name="connsiteY0" fmla="*/ 33468 h 66935"/>
                <a:gd name="connsiteX1" fmla="*/ 33454 w 66907"/>
                <a:gd name="connsiteY1" fmla="*/ 66935 h 66935"/>
                <a:gd name="connsiteX2" fmla="*/ 66907 w 66907"/>
                <a:gd name="connsiteY2" fmla="*/ 33468 h 66935"/>
                <a:gd name="connsiteX3" fmla="*/ 33454 w 66907"/>
                <a:gd name="connsiteY3" fmla="*/ 0 h 66935"/>
                <a:gd name="connsiteX4" fmla="*/ 0 w 66907"/>
                <a:gd name="connsiteY4" fmla="*/ 33468 h 6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7" h="66935">
                  <a:moveTo>
                    <a:pt x="0" y="33468"/>
                  </a:moveTo>
                  <a:cubicBezTo>
                    <a:pt x="0" y="51918"/>
                    <a:pt x="15011" y="66935"/>
                    <a:pt x="33454" y="66935"/>
                  </a:cubicBezTo>
                  <a:cubicBezTo>
                    <a:pt x="51896" y="66935"/>
                    <a:pt x="66907" y="51918"/>
                    <a:pt x="66907" y="33468"/>
                  </a:cubicBezTo>
                  <a:cubicBezTo>
                    <a:pt x="66907" y="15018"/>
                    <a:pt x="51896" y="0"/>
                    <a:pt x="33454" y="0"/>
                  </a:cubicBezTo>
                  <a:cubicBezTo>
                    <a:pt x="15011" y="0"/>
                    <a:pt x="0" y="15018"/>
                    <a:pt x="0" y="3346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584B745B-1F44-5996-0D55-83B25224CD5D}"/>
                </a:ext>
              </a:extLst>
            </p:cNvPr>
            <p:cNvSpPr/>
            <p:nvPr/>
          </p:nvSpPr>
          <p:spPr>
            <a:xfrm>
              <a:off x="3084779" y="6428707"/>
              <a:ext cx="66907" cy="66934"/>
            </a:xfrm>
            <a:custGeom>
              <a:avLst/>
              <a:gdLst>
                <a:gd name="connsiteX0" fmla="*/ 0 w 66907"/>
                <a:gd name="connsiteY0" fmla="*/ 33467 h 66934"/>
                <a:gd name="connsiteX1" fmla="*/ 33454 w 66907"/>
                <a:gd name="connsiteY1" fmla="*/ 66935 h 66934"/>
                <a:gd name="connsiteX2" fmla="*/ 66907 w 66907"/>
                <a:gd name="connsiteY2" fmla="*/ 33467 h 66934"/>
                <a:gd name="connsiteX3" fmla="*/ 33454 w 66907"/>
                <a:gd name="connsiteY3" fmla="*/ 0 h 66934"/>
                <a:gd name="connsiteX4" fmla="*/ 0 w 66907"/>
                <a:gd name="connsiteY4" fmla="*/ 33467 h 6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7" h="66934">
                  <a:moveTo>
                    <a:pt x="0" y="33467"/>
                  </a:moveTo>
                  <a:cubicBezTo>
                    <a:pt x="0" y="51918"/>
                    <a:pt x="15011" y="66935"/>
                    <a:pt x="33454" y="66935"/>
                  </a:cubicBezTo>
                  <a:cubicBezTo>
                    <a:pt x="51896" y="66935"/>
                    <a:pt x="66907" y="51918"/>
                    <a:pt x="66907" y="33467"/>
                  </a:cubicBezTo>
                  <a:cubicBezTo>
                    <a:pt x="66907" y="15017"/>
                    <a:pt x="51896" y="0"/>
                    <a:pt x="33454" y="0"/>
                  </a:cubicBezTo>
                  <a:cubicBezTo>
                    <a:pt x="15011" y="0"/>
                    <a:pt x="0" y="15017"/>
                    <a:pt x="0" y="3346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2CB08530-15BA-3602-4A4B-5373D654D368}"/>
                </a:ext>
              </a:extLst>
            </p:cNvPr>
            <p:cNvSpPr/>
            <p:nvPr/>
          </p:nvSpPr>
          <p:spPr>
            <a:xfrm>
              <a:off x="2545663" y="388258"/>
              <a:ext cx="62903" cy="62930"/>
            </a:xfrm>
            <a:custGeom>
              <a:avLst/>
              <a:gdLst>
                <a:gd name="connsiteX0" fmla="*/ 0 w 62903"/>
                <a:gd name="connsiteY0" fmla="*/ 31465 h 62930"/>
                <a:gd name="connsiteX1" fmla="*/ 31452 w 62903"/>
                <a:gd name="connsiteY1" fmla="*/ 62930 h 62930"/>
                <a:gd name="connsiteX2" fmla="*/ 62904 w 62903"/>
                <a:gd name="connsiteY2" fmla="*/ 31465 h 62930"/>
                <a:gd name="connsiteX3" fmla="*/ 31452 w 62903"/>
                <a:gd name="connsiteY3" fmla="*/ 0 h 62930"/>
                <a:gd name="connsiteX4" fmla="*/ 0 w 62903"/>
                <a:gd name="connsiteY4" fmla="*/ 31465 h 6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3" h="62930">
                  <a:moveTo>
                    <a:pt x="0" y="31465"/>
                  </a:moveTo>
                  <a:cubicBezTo>
                    <a:pt x="0" y="48771"/>
                    <a:pt x="14010" y="62930"/>
                    <a:pt x="31452" y="62930"/>
                  </a:cubicBezTo>
                  <a:cubicBezTo>
                    <a:pt x="48894" y="62930"/>
                    <a:pt x="62904" y="48914"/>
                    <a:pt x="62904" y="31465"/>
                  </a:cubicBezTo>
                  <a:cubicBezTo>
                    <a:pt x="62904" y="14016"/>
                    <a:pt x="48894" y="0"/>
                    <a:pt x="31452" y="0"/>
                  </a:cubicBezTo>
                  <a:cubicBezTo>
                    <a:pt x="14010" y="0"/>
                    <a:pt x="0" y="14016"/>
                    <a:pt x="0" y="3146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1819B65D-161B-2874-EB81-DD5CBC483602}"/>
                </a:ext>
              </a:extLst>
            </p:cNvPr>
            <p:cNvSpPr/>
            <p:nvPr/>
          </p:nvSpPr>
          <p:spPr>
            <a:xfrm>
              <a:off x="2545234" y="846076"/>
              <a:ext cx="63475" cy="63502"/>
            </a:xfrm>
            <a:custGeom>
              <a:avLst/>
              <a:gdLst>
                <a:gd name="connsiteX0" fmla="*/ 0 w 63475"/>
                <a:gd name="connsiteY0" fmla="*/ 31751 h 63502"/>
                <a:gd name="connsiteX1" fmla="*/ 31738 w 63475"/>
                <a:gd name="connsiteY1" fmla="*/ 63502 h 63502"/>
                <a:gd name="connsiteX2" fmla="*/ 63476 w 63475"/>
                <a:gd name="connsiteY2" fmla="*/ 31751 h 63502"/>
                <a:gd name="connsiteX3" fmla="*/ 31738 w 63475"/>
                <a:gd name="connsiteY3" fmla="*/ 0 h 63502"/>
                <a:gd name="connsiteX4" fmla="*/ 0 w 63475"/>
                <a:gd name="connsiteY4" fmla="*/ 31751 h 6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75" h="63502">
                  <a:moveTo>
                    <a:pt x="0" y="31751"/>
                  </a:moveTo>
                  <a:cubicBezTo>
                    <a:pt x="0" y="49343"/>
                    <a:pt x="14153" y="63502"/>
                    <a:pt x="31738" y="63502"/>
                  </a:cubicBezTo>
                  <a:cubicBezTo>
                    <a:pt x="49322" y="63502"/>
                    <a:pt x="63476" y="49343"/>
                    <a:pt x="63476" y="31751"/>
                  </a:cubicBezTo>
                  <a:cubicBezTo>
                    <a:pt x="63476" y="14159"/>
                    <a:pt x="49322" y="0"/>
                    <a:pt x="31738" y="0"/>
                  </a:cubicBezTo>
                  <a:cubicBezTo>
                    <a:pt x="14153" y="0"/>
                    <a:pt x="0" y="14159"/>
                    <a:pt x="0" y="31751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1AE2D54A-A6EC-6328-DFA6-2C9A89A1DE7A}"/>
                </a:ext>
              </a:extLst>
            </p:cNvPr>
            <p:cNvSpPr/>
            <p:nvPr/>
          </p:nvSpPr>
          <p:spPr>
            <a:xfrm>
              <a:off x="2542804" y="4445831"/>
              <a:ext cx="68336" cy="68365"/>
            </a:xfrm>
            <a:custGeom>
              <a:avLst/>
              <a:gdLst>
                <a:gd name="connsiteX0" fmla="*/ 0 w 68336"/>
                <a:gd name="connsiteY0" fmla="*/ 34183 h 68365"/>
                <a:gd name="connsiteX1" fmla="*/ 34168 w 68336"/>
                <a:gd name="connsiteY1" fmla="*/ 68365 h 68365"/>
                <a:gd name="connsiteX2" fmla="*/ 68337 w 68336"/>
                <a:gd name="connsiteY2" fmla="*/ 34183 h 68365"/>
                <a:gd name="connsiteX3" fmla="*/ 34168 w 68336"/>
                <a:gd name="connsiteY3" fmla="*/ 0 h 68365"/>
                <a:gd name="connsiteX4" fmla="*/ 0 w 68336"/>
                <a:gd name="connsiteY4" fmla="*/ 34183 h 6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6" h="68365">
                  <a:moveTo>
                    <a:pt x="0" y="34183"/>
                  </a:moveTo>
                  <a:cubicBezTo>
                    <a:pt x="0" y="53062"/>
                    <a:pt x="15297" y="68365"/>
                    <a:pt x="34168" y="68365"/>
                  </a:cubicBezTo>
                  <a:cubicBezTo>
                    <a:pt x="53039" y="68365"/>
                    <a:pt x="68337" y="53062"/>
                    <a:pt x="68337" y="34183"/>
                  </a:cubicBezTo>
                  <a:cubicBezTo>
                    <a:pt x="68337" y="15304"/>
                    <a:pt x="53039" y="0"/>
                    <a:pt x="34168" y="0"/>
                  </a:cubicBezTo>
                  <a:cubicBezTo>
                    <a:pt x="15297" y="0"/>
                    <a:pt x="0" y="15304"/>
                    <a:pt x="0" y="34183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8E56FA1D-4E02-16B2-CBE5-E69FA3E397C2}"/>
                </a:ext>
              </a:extLst>
            </p:cNvPr>
            <p:cNvSpPr/>
            <p:nvPr/>
          </p:nvSpPr>
          <p:spPr>
            <a:xfrm>
              <a:off x="2542518" y="4971871"/>
              <a:ext cx="69194" cy="69223"/>
            </a:xfrm>
            <a:custGeom>
              <a:avLst/>
              <a:gdLst>
                <a:gd name="connsiteX0" fmla="*/ 0 w 69194"/>
                <a:gd name="connsiteY0" fmla="*/ 34612 h 69223"/>
                <a:gd name="connsiteX1" fmla="*/ 34597 w 69194"/>
                <a:gd name="connsiteY1" fmla="*/ 69224 h 69223"/>
                <a:gd name="connsiteX2" fmla="*/ 69194 w 69194"/>
                <a:gd name="connsiteY2" fmla="*/ 34612 h 69223"/>
                <a:gd name="connsiteX3" fmla="*/ 34597 w 69194"/>
                <a:gd name="connsiteY3" fmla="*/ 0 h 69223"/>
                <a:gd name="connsiteX4" fmla="*/ 0 w 69194"/>
                <a:gd name="connsiteY4" fmla="*/ 34612 h 6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94" h="69223">
                  <a:moveTo>
                    <a:pt x="0" y="34612"/>
                  </a:moveTo>
                  <a:cubicBezTo>
                    <a:pt x="0" y="53634"/>
                    <a:pt x="15440" y="69224"/>
                    <a:pt x="34597" y="69224"/>
                  </a:cubicBezTo>
                  <a:cubicBezTo>
                    <a:pt x="53754" y="69224"/>
                    <a:pt x="69194" y="53777"/>
                    <a:pt x="69194" y="34612"/>
                  </a:cubicBezTo>
                  <a:cubicBezTo>
                    <a:pt x="69194" y="15447"/>
                    <a:pt x="53754" y="0"/>
                    <a:pt x="34597" y="0"/>
                  </a:cubicBezTo>
                  <a:cubicBezTo>
                    <a:pt x="15440" y="0"/>
                    <a:pt x="0" y="15447"/>
                    <a:pt x="0" y="3461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C9F65B8-B3EA-4581-53AE-79E9621131F1}"/>
                </a:ext>
              </a:extLst>
            </p:cNvPr>
            <p:cNvSpPr/>
            <p:nvPr/>
          </p:nvSpPr>
          <p:spPr>
            <a:xfrm>
              <a:off x="2542089" y="5498197"/>
              <a:ext cx="69766" cy="69795"/>
            </a:xfrm>
            <a:custGeom>
              <a:avLst/>
              <a:gdLst>
                <a:gd name="connsiteX0" fmla="*/ 0 w 69766"/>
                <a:gd name="connsiteY0" fmla="*/ 34898 h 69795"/>
                <a:gd name="connsiteX1" fmla="*/ 34883 w 69766"/>
                <a:gd name="connsiteY1" fmla="*/ 69795 h 69795"/>
                <a:gd name="connsiteX2" fmla="*/ 69766 w 69766"/>
                <a:gd name="connsiteY2" fmla="*/ 34898 h 69795"/>
                <a:gd name="connsiteX3" fmla="*/ 34883 w 69766"/>
                <a:gd name="connsiteY3" fmla="*/ 0 h 69795"/>
                <a:gd name="connsiteX4" fmla="*/ 0 w 69766"/>
                <a:gd name="connsiteY4" fmla="*/ 34898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66" h="69795">
                  <a:moveTo>
                    <a:pt x="0" y="34898"/>
                  </a:moveTo>
                  <a:cubicBezTo>
                    <a:pt x="0" y="54206"/>
                    <a:pt x="15583" y="69795"/>
                    <a:pt x="34883" y="69795"/>
                  </a:cubicBezTo>
                  <a:cubicBezTo>
                    <a:pt x="54183" y="69795"/>
                    <a:pt x="69766" y="54206"/>
                    <a:pt x="69766" y="34898"/>
                  </a:cubicBezTo>
                  <a:cubicBezTo>
                    <a:pt x="69766" y="15589"/>
                    <a:pt x="54183" y="0"/>
                    <a:pt x="34883" y="0"/>
                  </a:cubicBezTo>
                  <a:cubicBezTo>
                    <a:pt x="15583" y="0"/>
                    <a:pt x="0" y="15589"/>
                    <a:pt x="0" y="3489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E298A56-9CCE-D96F-404E-9D7F1A251AC2}"/>
                </a:ext>
              </a:extLst>
            </p:cNvPr>
            <p:cNvSpPr/>
            <p:nvPr/>
          </p:nvSpPr>
          <p:spPr>
            <a:xfrm>
              <a:off x="2542089" y="5943000"/>
              <a:ext cx="69766" cy="69795"/>
            </a:xfrm>
            <a:custGeom>
              <a:avLst/>
              <a:gdLst>
                <a:gd name="connsiteX0" fmla="*/ 0 w 69766"/>
                <a:gd name="connsiteY0" fmla="*/ 34898 h 69795"/>
                <a:gd name="connsiteX1" fmla="*/ 34883 w 69766"/>
                <a:gd name="connsiteY1" fmla="*/ 69795 h 69795"/>
                <a:gd name="connsiteX2" fmla="*/ 69766 w 69766"/>
                <a:gd name="connsiteY2" fmla="*/ 34898 h 69795"/>
                <a:gd name="connsiteX3" fmla="*/ 34883 w 69766"/>
                <a:gd name="connsiteY3" fmla="*/ 0 h 69795"/>
                <a:gd name="connsiteX4" fmla="*/ 0 w 69766"/>
                <a:gd name="connsiteY4" fmla="*/ 34898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66" h="69795">
                  <a:moveTo>
                    <a:pt x="0" y="34898"/>
                  </a:moveTo>
                  <a:cubicBezTo>
                    <a:pt x="0" y="54206"/>
                    <a:pt x="15583" y="69795"/>
                    <a:pt x="34883" y="69795"/>
                  </a:cubicBezTo>
                  <a:cubicBezTo>
                    <a:pt x="54183" y="69795"/>
                    <a:pt x="69766" y="54206"/>
                    <a:pt x="69766" y="34898"/>
                  </a:cubicBezTo>
                  <a:cubicBezTo>
                    <a:pt x="69766" y="15589"/>
                    <a:pt x="54183" y="0"/>
                    <a:pt x="34883" y="0"/>
                  </a:cubicBezTo>
                  <a:cubicBezTo>
                    <a:pt x="15583" y="0"/>
                    <a:pt x="0" y="15589"/>
                    <a:pt x="0" y="3489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A2960549-5A09-183D-9B13-AC12BF3866E1}"/>
                </a:ext>
              </a:extLst>
            </p:cNvPr>
            <p:cNvSpPr/>
            <p:nvPr/>
          </p:nvSpPr>
          <p:spPr>
            <a:xfrm>
              <a:off x="2542089" y="6427276"/>
              <a:ext cx="69766" cy="69795"/>
            </a:xfrm>
            <a:custGeom>
              <a:avLst/>
              <a:gdLst>
                <a:gd name="connsiteX0" fmla="*/ 0 w 69766"/>
                <a:gd name="connsiteY0" fmla="*/ 34898 h 69795"/>
                <a:gd name="connsiteX1" fmla="*/ 34883 w 69766"/>
                <a:gd name="connsiteY1" fmla="*/ 69795 h 69795"/>
                <a:gd name="connsiteX2" fmla="*/ 69766 w 69766"/>
                <a:gd name="connsiteY2" fmla="*/ 34898 h 69795"/>
                <a:gd name="connsiteX3" fmla="*/ 34883 w 69766"/>
                <a:gd name="connsiteY3" fmla="*/ 0 h 69795"/>
                <a:gd name="connsiteX4" fmla="*/ 0 w 69766"/>
                <a:gd name="connsiteY4" fmla="*/ 34898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66" h="69795">
                  <a:moveTo>
                    <a:pt x="0" y="34898"/>
                  </a:moveTo>
                  <a:cubicBezTo>
                    <a:pt x="0" y="54206"/>
                    <a:pt x="15583" y="69795"/>
                    <a:pt x="34883" y="69795"/>
                  </a:cubicBezTo>
                  <a:cubicBezTo>
                    <a:pt x="54183" y="69795"/>
                    <a:pt x="69766" y="54206"/>
                    <a:pt x="69766" y="34898"/>
                  </a:cubicBezTo>
                  <a:cubicBezTo>
                    <a:pt x="69766" y="15589"/>
                    <a:pt x="54183" y="0"/>
                    <a:pt x="34883" y="0"/>
                  </a:cubicBezTo>
                  <a:cubicBezTo>
                    <a:pt x="15583" y="0"/>
                    <a:pt x="0" y="15589"/>
                    <a:pt x="0" y="3489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E65E6B09-C6D8-E4E5-6360-258D88C9008D}"/>
                </a:ext>
              </a:extLst>
            </p:cNvPr>
            <p:cNvSpPr/>
            <p:nvPr/>
          </p:nvSpPr>
          <p:spPr>
            <a:xfrm>
              <a:off x="1458567" y="383824"/>
              <a:ext cx="71767" cy="71797"/>
            </a:xfrm>
            <a:custGeom>
              <a:avLst/>
              <a:gdLst>
                <a:gd name="connsiteX0" fmla="*/ 0 w 71767"/>
                <a:gd name="connsiteY0" fmla="*/ 35899 h 71797"/>
                <a:gd name="connsiteX1" fmla="*/ 35884 w 71767"/>
                <a:gd name="connsiteY1" fmla="*/ 71798 h 71797"/>
                <a:gd name="connsiteX2" fmla="*/ 71768 w 71767"/>
                <a:gd name="connsiteY2" fmla="*/ 35899 h 71797"/>
                <a:gd name="connsiteX3" fmla="*/ 35884 w 71767"/>
                <a:gd name="connsiteY3" fmla="*/ 0 h 71797"/>
                <a:gd name="connsiteX4" fmla="*/ 0 w 71767"/>
                <a:gd name="connsiteY4" fmla="*/ 35899 h 7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67" h="71797">
                  <a:moveTo>
                    <a:pt x="0" y="35899"/>
                  </a:moveTo>
                  <a:cubicBezTo>
                    <a:pt x="0" y="55779"/>
                    <a:pt x="16012" y="71798"/>
                    <a:pt x="35884" y="71798"/>
                  </a:cubicBezTo>
                  <a:cubicBezTo>
                    <a:pt x="55756" y="71798"/>
                    <a:pt x="71768" y="55779"/>
                    <a:pt x="71768" y="35899"/>
                  </a:cubicBezTo>
                  <a:cubicBezTo>
                    <a:pt x="71768" y="16019"/>
                    <a:pt x="55756" y="0"/>
                    <a:pt x="35884" y="0"/>
                  </a:cubicBezTo>
                  <a:cubicBezTo>
                    <a:pt x="16012" y="0"/>
                    <a:pt x="0" y="16019"/>
                    <a:pt x="0" y="3589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E23DEEE3-E101-76EF-6F44-8C255A63C22C}"/>
                </a:ext>
              </a:extLst>
            </p:cNvPr>
            <p:cNvSpPr/>
            <p:nvPr/>
          </p:nvSpPr>
          <p:spPr>
            <a:xfrm>
              <a:off x="1458424" y="841785"/>
              <a:ext cx="72053" cy="72083"/>
            </a:xfrm>
            <a:custGeom>
              <a:avLst/>
              <a:gdLst>
                <a:gd name="connsiteX0" fmla="*/ 0 w 72053"/>
                <a:gd name="connsiteY0" fmla="*/ 36042 h 72083"/>
                <a:gd name="connsiteX1" fmla="*/ 36027 w 72053"/>
                <a:gd name="connsiteY1" fmla="*/ 72084 h 72083"/>
                <a:gd name="connsiteX2" fmla="*/ 72054 w 72053"/>
                <a:gd name="connsiteY2" fmla="*/ 36042 h 72083"/>
                <a:gd name="connsiteX3" fmla="*/ 36027 w 72053"/>
                <a:gd name="connsiteY3" fmla="*/ 0 h 72083"/>
                <a:gd name="connsiteX4" fmla="*/ 0 w 72053"/>
                <a:gd name="connsiteY4" fmla="*/ 36042 h 7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53" h="72083">
                  <a:moveTo>
                    <a:pt x="0" y="36042"/>
                  </a:moveTo>
                  <a:cubicBezTo>
                    <a:pt x="0" y="55922"/>
                    <a:pt x="16155" y="72084"/>
                    <a:pt x="36027" y="72084"/>
                  </a:cubicBezTo>
                  <a:cubicBezTo>
                    <a:pt x="55899" y="72084"/>
                    <a:pt x="72054" y="55922"/>
                    <a:pt x="72054" y="36042"/>
                  </a:cubicBezTo>
                  <a:cubicBezTo>
                    <a:pt x="72054" y="16162"/>
                    <a:pt x="55899" y="0"/>
                    <a:pt x="36027" y="0"/>
                  </a:cubicBezTo>
                  <a:cubicBezTo>
                    <a:pt x="16155" y="0"/>
                    <a:pt x="0" y="16162"/>
                    <a:pt x="0" y="3604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68EC976E-DA0C-C891-907A-002648C3B244}"/>
                </a:ext>
              </a:extLst>
            </p:cNvPr>
            <p:cNvSpPr/>
            <p:nvPr/>
          </p:nvSpPr>
          <p:spPr>
            <a:xfrm>
              <a:off x="1457138" y="4442684"/>
              <a:ext cx="74627" cy="74658"/>
            </a:xfrm>
            <a:custGeom>
              <a:avLst/>
              <a:gdLst>
                <a:gd name="connsiteX0" fmla="*/ 0 w 74627"/>
                <a:gd name="connsiteY0" fmla="*/ 37329 h 74658"/>
                <a:gd name="connsiteX1" fmla="*/ 37314 w 74627"/>
                <a:gd name="connsiteY1" fmla="*/ 74658 h 74658"/>
                <a:gd name="connsiteX2" fmla="*/ 74627 w 74627"/>
                <a:gd name="connsiteY2" fmla="*/ 37329 h 74658"/>
                <a:gd name="connsiteX3" fmla="*/ 37314 w 74627"/>
                <a:gd name="connsiteY3" fmla="*/ 0 h 74658"/>
                <a:gd name="connsiteX4" fmla="*/ 0 w 74627"/>
                <a:gd name="connsiteY4" fmla="*/ 37329 h 7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27" h="74658">
                  <a:moveTo>
                    <a:pt x="0" y="37329"/>
                  </a:moveTo>
                  <a:cubicBezTo>
                    <a:pt x="0" y="57925"/>
                    <a:pt x="16727" y="74658"/>
                    <a:pt x="37314" y="74658"/>
                  </a:cubicBezTo>
                  <a:cubicBezTo>
                    <a:pt x="57900" y="74658"/>
                    <a:pt x="74627" y="57925"/>
                    <a:pt x="74627" y="37329"/>
                  </a:cubicBezTo>
                  <a:cubicBezTo>
                    <a:pt x="74627" y="16734"/>
                    <a:pt x="57900" y="0"/>
                    <a:pt x="37314" y="0"/>
                  </a:cubicBezTo>
                  <a:cubicBezTo>
                    <a:pt x="16727" y="0"/>
                    <a:pt x="0" y="16734"/>
                    <a:pt x="0" y="37329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356035F9-637E-24C5-48EC-24CAFE99EBFD}"/>
                </a:ext>
              </a:extLst>
            </p:cNvPr>
            <p:cNvSpPr/>
            <p:nvPr/>
          </p:nvSpPr>
          <p:spPr>
            <a:xfrm>
              <a:off x="1456995" y="4969010"/>
              <a:ext cx="74912" cy="74944"/>
            </a:xfrm>
            <a:custGeom>
              <a:avLst/>
              <a:gdLst>
                <a:gd name="connsiteX0" fmla="*/ 0 w 74912"/>
                <a:gd name="connsiteY0" fmla="*/ 37472 h 74944"/>
                <a:gd name="connsiteX1" fmla="*/ 37457 w 74912"/>
                <a:gd name="connsiteY1" fmla="*/ 74944 h 74944"/>
                <a:gd name="connsiteX2" fmla="*/ 74913 w 74912"/>
                <a:gd name="connsiteY2" fmla="*/ 37472 h 74944"/>
                <a:gd name="connsiteX3" fmla="*/ 37457 w 74912"/>
                <a:gd name="connsiteY3" fmla="*/ 0 h 74944"/>
                <a:gd name="connsiteX4" fmla="*/ 0 w 74912"/>
                <a:gd name="connsiteY4" fmla="*/ 37472 h 7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12" h="74944">
                  <a:moveTo>
                    <a:pt x="0" y="37472"/>
                  </a:moveTo>
                  <a:cubicBezTo>
                    <a:pt x="0" y="58211"/>
                    <a:pt x="16727" y="74944"/>
                    <a:pt x="37457" y="74944"/>
                  </a:cubicBezTo>
                  <a:cubicBezTo>
                    <a:pt x="58186" y="74944"/>
                    <a:pt x="74913" y="58211"/>
                    <a:pt x="74913" y="37472"/>
                  </a:cubicBezTo>
                  <a:cubicBezTo>
                    <a:pt x="74913" y="16733"/>
                    <a:pt x="58186" y="0"/>
                    <a:pt x="37457" y="0"/>
                  </a:cubicBezTo>
                  <a:cubicBezTo>
                    <a:pt x="16727" y="0"/>
                    <a:pt x="0" y="16733"/>
                    <a:pt x="0" y="3747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EE4C629A-1255-E06F-E86F-601D7CDEEFF3}"/>
                </a:ext>
              </a:extLst>
            </p:cNvPr>
            <p:cNvSpPr/>
            <p:nvPr/>
          </p:nvSpPr>
          <p:spPr>
            <a:xfrm>
              <a:off x="1456852" y="5495336"/>
              <a:ext cx="75484" cy="75516"/>
            </a:xfrm>
            <a:custGeom>
              <a:avLst/>
              <a:gdLst>
                <a:gd name="connsiteX0" fmla="*/ 0 w 75484"/>
                <a:gd name="connsiteY0" fmla="*/ 37758 h 75516"/>
                <a:gd name="connsiteX1" fmla="*/ 37742 w 75484"/>
                <a:gd name="connsiteY1" fmla="*/ 75516 h 75516"/>
                <a:gd name="connsiteX2" fmla="*/ 75485 w 75484"/>
                <a:gd name="connsiteY2" fmla="*/ 37758 h 75516"/>
                <a:gd name="connsiteX3" fmla="*/ 37742 w 75484"/>
                <a:gd name="connsiteY3" fmla="*/ 0 h 75516"/>
                <a:gd name="connsiteX4" fmla="*/ 0 w 75484"/>
                <a:gd name="connsiteY4" fmla="*/ 37758 h 7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84" h="75516">
                  <a:moveTo>
                    <a:pt x="0" y="37758"/>
                  </a:moveTo>
                  <a:cubicBezTo>
                    <a:pt x="0" y="58640"/>
                    <a:pt x="16870" y="75516"/>
                    <a:pt x="37742" y="75516"/>
                  </a:cubicBezTo>
                  <a:cubicBezTo>
                    <a:pt x="58615" y="75516"/>
                    <a:pt x="75485" y="58640"/>
                    <a:pt x="75485" y="37758"/>
                  </a:cubicBezTo>
                  <a:cubicBezTo>
                    <a:pt x="75485" y="16877"/>
                    <a:pt x="58615" y="0"/>
                    <a:pt x="37742" y="0"/>
                  </a:cubicBezTo>
                  <a:cubicBezTo>
                    <a:pt x="16870" y="0"/>
                    <a:pt x="0" y="16877"/>
                    <a:pt x="0" y="3775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3D003A8-2610-5B0E-5541-D2A57BB72C70}"/>
                </a:ext>
              </a:extLst>
            </p:cNvPr>
            <p:cNvSpPr/>
            <p:nvPr/>
          </p:nvSpPr>
          <p:spPr>
            <a:xfrm>
              <a:off x="915019" y="381536"/>
              <a:ext cx="76342" cy="76374"/>
            </a:xfrm>
            <a:custGeom>
              <a:avLst/>
              <a:gdLst>
                <a:gd name="connsiteX0" fmla="*/ 0 w 76342"/>
                <a:gd name="connsiteY0" fmla="*/ 38187 h 76374"/>
                <a:gd name="connsiteX1" fmla="*/ 38171 w 76342"/>
                <a:gd name="connsiteY1" fmla="*/ 76374 h 76374"/>
                <a:gd name="connsiteX2" fmla="*/ 76343 w 76342"/>
                <a:gd name="connsiteY2" fmla="*/ 38187 h 76374"/>
                <a:gd name="connsiteX3" fmla="*/ 38171 w 76342"/>
                <a:gd name="connsiteY3" fmla="*/ 0 h 76374"/>
                <a:gd name="connsiteX4" fmla="*/ 0 w 76342"/>
                <a:gd name="connsiteY4" fmla="*/ 38187 h 7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42" h="76374">
                  <a:moveTo>
                    <a:pt x="0" y="38187"/>
                  </a:moveTo>
                  <a:cubicBezTo>
                    <a:pt x="0" y="59212"/>
                    <a:pt x="17156" y="76374"/>
                    <a:pt x="38171" y="76374"/>
                  </a:cubicBezTo>
                  <a:cubicBezTo>
                    <a:pt x="59187" y="76374"/>
                    <a:pt x="76343" y="59212"/>
                    <a:pt x="76343" y="38187"/>
                  </a:cubicBezTo>
                  <a:cubicBezTo>
                    <a:pt x="76343" y="17163"/>
                    <a:pt x="59187" y="0"/>
                    <a:pt x="38171" y="0"/>
                  </a:cubicBezTo>
                  <a:cubicBezTo>
                    <a:pt x="17156" y="0"/>
                    <a:pt x="0" y="17163"/>
                    <a:pt x="0" y="3818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9A97ECC1-F688-F987-1A38-13E951CBC318}"/>
                </a:ext>
              </a:extLst>
            </p:cNvPr>
            <p:cNvSpPr/>
            <p:nvPr/>
          </p:nvSpPr>
          <p:spPr>
            <a:xfrm>
              <a:off x="914876" y="839497"/>
              <a:ext cx="76628" cy="76660"/>
            </a:xfrm>
            <a:custGeom>
              <a:avLst/>
              <a:gdLst>
                <a:gd name="connsiteX0" fmla="*/ 0 w 76628"/>
                <a:gd name="connsiteY0" fmla="*/ 38330 h 76660"/>
                <a:gd name="connsiteX1" fmla="*/ 38314 w 76628"/>
                <a:gd name="connsiteY1" fmla="*/ 76661 h 76660"/>
                <a:gd name="connsiteX2" fmla="*/ 76629 w 76628"/>
                <a:gd name="connsiteY2" fmla="*/ 38330 h 76660"/>
                <a:gd name="connsiteX3" fmla="*/ 38314 w 76628"/>
                <a:gd name="connsiteY3" fmla="*/ 0 h 76660"/>
                <a:gd name="connsiteX4" fmla="*/ 0 w 76628"/>
                <a:gd name="connsiteY4" fmla="*/ 38330 h 7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28" h="76660">
                  <a:moveTo>
                    <a:pt x="0" y="38330"/>
                  </a:moveTo>
                  <a:cubicBezTo>
                    <a:pt x="0" y="59498"/>
                    <a:pt x="17156" y="76661"/>
                    <a:pt x="38314" y="76661"/>
                  </a:cubicBezTo>
                  <a:cubicBezTo>
                    <a:pt x="59473" y="76661"/>
                    <a:pt x="76629" y="59498"/>
                    <a:pt x="76629" y="38330"/>
                  </a:cubicBezTo>
                  <a:cubicBezTo>
                    <a:pt x="76629" y="17163"/>
                    <a:pt x="59473" y="0"/>
                    <a:pt x="38314" y="0"/>
                  </a:cubicBezTo>
                  <a:cubicBezTo>
                    <a:pt x="17156" y="0"/>
                    <a:pt x="0" y="17163"/>
                    <a:pt x="0" y="3833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1BAEAEE4-F9C7-0782-5E09-93592136C7FC}"/>
                </a:ext>
              </a:extLst>
            </p:cNvPr>
            <p:cNvSpPr/>
            <p:nvPr/>
          </p:nvSpPr>
          <p:spPr>
            <a:xfrm>
              <a:off x="914305" y="4441111"/>
              <a:ext cx="77772" cy="77804"/>
            </a:xfrm>
            <a:custGeom>
              <a:avLst/>
              <a:gdLst>
                <a:gd name="connsiteX0" fmla="*/ 0 w 77772"/>
                <a:gd name="connsiteY0" fmla="*/ 38902 h 77804"/>
                <a:gd name="connsiteX1" fmla="*/ 38886 w 77772"/>
                <a:gd name="connsiteY1" fmla="*/ 77805 h 77804"/>
                <a:gd name="connsiteX2" fmla="*/ 77772 w 77772"/>
                <a:gd name="connsiteY2" fmla="*/ 38902 h 77804"/>
                <a:gd name="connsiteX3" fmla="*/ 38886 w 77772"/>
                <a:gd name="connsiteY3" fmla="*/ 0 h 77804"/>
                <a:gd name="connsiteX4" fmla="*/ 0 w 77772"/>
                <a:gd name="connsiteY4" fmla="*/ 38902 h 7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72" h="77804">
                  <a:moveTo>
                    <a:pt x="0" y="38902"/>
                  </a:moveTo>
                  <a:cubicBezTo>
                    <a:pt x="0" y="60356"/>
                    <a:pt x="17442" y="77805"/>
                    <a:pt x="38886" y="77805"/>
                  </a:cubicBezTo>
                  <a:cubicBezTo>
                    <a:pt x="60331" y="77805"/>
                    <a:pt x="77772" y="60356"/>
                    <a:pt x="77772" y="38902"/>
                  </a:cubicBezTo>
                  <a:cubicBezTo>
                    <a:pt x="77772" y="17449"/>
                    <a:pt x="60331" y="0"/>
                    <a:pt x="38886" y="0"/>
                  </a:cubicBezTo>
                  <a:cubicBezTo>
                    <a:pt x="17442" y="0"/>
                    <a:pt x="0" y="17449"/>
                    <a:pt x="0" y="3890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79F0CF70-27BE-8321-EC61-32DAFD1E04E0}"/>
                </a:ext>
              </a:extLst>
            </p:cNvPr>
            <p:cNvSpPr/>
            <p:nvPr/>
          </p:nvSpPr>
          <p:spPr>
            <a:xfrm>
              <a:off x="914162" y="4967437"/>
              <a:ext cx="78058" cy="78091"/>
            </a:xfrm>
            <a:custGeom>
              <a:avLst/>
              <a:gdLst>
                <a:gd name="connsiteX0" fmla="*/ 0 w 78058"/>
                <a:gd name="connsiteY0" fmla="*/ 39046 h 78091"/>
                <a:gd name="connsiteX1" fmla="*/ 39029 w 78058"/>
                <a:gd name="connsiteY1" fmla="*/ 78091 h 78091"/>
                <a:gd name="connsiteX2" fmla="*/ 78058 w 78058"/>
                <a:gd name="connsiteY2" fmla="*/ 39046 h 78091"/>
                <a:gd name="connsiteX3" fmla="*/ 39029 w 78058"/>
                <a:gd name="connsiteY3" fmla="*/ 0 h 78091"/>
                <a:gd name="connsiteX4" fmla="*/ 0 w 78058"/>
                <a:gd name="connsiteY4" fmla="*/ 39046 h 7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58" h="78091">
                  <a:moveTo>
                    <a:pt x="0" y="39046"/>
                  </a:moveTo>
                  <a:cubicBezTo>
                    <a:pt x="0" y="60642"/>
                    <a:pt x="17442" y="78091"/>
                    <a:pt x="39029" y="78091"/>
                  </a:cubicBezTo>
                  <a:cubicBezTo>
                    <a:pt x="60617" y="78091"/>
                    <a:pt x="78058" y="60642"/>
                    <a:pt x="78058" y="39046"/>
                  </a:cubicBezTo>
                  <a:cubicBezTo>
                    <a:pt x="78058" y="17449"/>
                    <a:pt x="60617" y="0"/>
                    <a:pt x="39029" y="0"/>
                  </a:cubicBezTo>
                  <a:cubicBezTo>
                    <a:pt x="17442" y="0"/>
                    <a:pt x="0" y="17449"/>
                    <a:pt x="0" y="3904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A0307E57-E31F-FB77-2B68-E43F3C574535}"/>
                </a:ext>
              </a:extLst>
            </p:cNvPr>
            <p:cNvSpPr/>
            <p:nvPr/>
          </p:nvSpPr>
          <p:spPr>
            <a:xfrm>
              <a:off x="914162" y="5494049"/>
              <a:ext cx="78058" cy="78090"/>
            </a:xfrm>
            <a:custGeom>
              <a:avLst/>
              <a:gdLst>
                <a:gd name="connsiteX0" fmla="*/ 0 w 78058"/>
                <a:gd name="connsiteY0" fmla="*/ 39046 h 78090"/>
                <a:gd name="connsiteX1" fmla="*/ 39029 w 78058"/>
                <a:gd name="connsiteY1" fmla="*/ 78091 h 78090"/>
                <a:gd name="connsiteX2" fmla="*/ 78058 w 78058"/>
                <a:gd name="connsiteY2" fmla="*/ 39046 h 78090"/>
                <a:gd name="connsiteX3" fmla="*/ 39029 w 78058"/>
                <a:gd name="connsiteY3" fmla="*/ 0 h 78090"/>
                <a:gd name="connsiteX4" fmla="*/ 0 w 78058"/>
                <a:gd name="connsiteY4" fmla="*/ 39046 h 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058" h="78090">
                  <a:moveTo>
                    <a:pt x="0" y="39046"/>
                  </a:moveTo>
                  <a:cubicBezTo>
                    <a:pt x="0" y="60642"/>
                    <a:pt x="17442" y="78091"/>
                    <a:pt x="39029" y="78091"/>
                  </a:cubicBezTo>
                  <a:cubicBezTo>
                    <a:pt x="60617" y="78091"/>
                    <a:pt x="78058" y="60642"/>
                    <a:pt x="78058" y="39046"/>
                  </a:cubicBezTo>
                  <a:cubicBezTo>
                    <a:pt x="78058" y="17449"/>
                    <a:pt x="60617" y="0"/>
                    <a:pt x="39029" y="0"/>
                  </a:cubicBezTo>
                  <a:cubicBezTo>
                    <a:pt x="17442" y="0"/>
                    <a:pt x="0" y="17449"/>
                    <a:pt x="0" y="3904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CEF48248-20C6-C3C7-BC47-A74F2D797370}"/>
                </a:ext>
              </a:extLst>
            </p:cNvPr>
            <p:cNvSpPr/>
            <p:nvPr/>
          </p:nvSpPr>
          <p:spPr>
            <a:xfrm>
              <a:off x="371472" y="379248"/>
              <a:ext cx="80917" cy="80951"/>
            </a:xfrm>
            <a:custGeom>
              <a:avLst/>
              <a:gdLst>
                <a:gd name="connsiteX0" fmla="*/ 0 w 80917"/>
                <a:gd name="connsiteY0" fmla="*/ 40476 h 80951"/>
                <a:gd name="connsiteX1" fmla="*/ 40459 w 80917"/>
                <a:gd name="connsiteY1" fmla="*/ 80951 h 80951"/>
                <a:gd name="connsiteX2" fmla="*/ 80917 w 80917"/>
                <a:gd name="connsiteY2" fmla="*/ 40476 h 80951"/>
                <a:gd name="connsiteX3" fmla="*/ 40459 w 80917"/>
                <a:gd name="connsiteY3" fmla="*/ 0 h 80951"/>
                <a:gd name="connsiteX4" fmla="*/ 0 w 80917"/>
                <a:gd name="connsiteY4" fmla="*/ 40476 h 8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7" h="80951">
                  <a:moveTo>
                    <a:pt x="0" y="40476"/>
                  </a:moveTo>
                  <a:cubicBezTo>
                    <a:pt x="0" y="62787"/>
                    <a:pt x="18156" y="80951"/>
                    <a:pt x="40459" y="80951"/>
                  </a:cubicBezTo>
                  <a:cubicBezTo>
                    <a:pt x="62761" y="80951"/>
                    <a:pt x="80917" y="62787"/>
                    <a:pt x="80917" y="40476"/>
                  </a:cubicBezTo>
                  <a:cubicBezTo>
                    <a:pt x="80917" y="18164"/>
                    <a:pt x="62761" y="0"/>
                    <a:pt x="40459" y="0"/>
                  </a:cubicBezTo>
                  <a:cubicBezTo>
                    <a:pt x="18156" y="0"/>
                    <a:pt x="0" y="18164"/>
                    <a:pt x="0" y="4047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9E83D8FF-3093-C9E8-86FB-91151714D39B}"/>
                </a:ext>
              </a:extLst>
            </p:cNvPr>
            <p:cNvSpPr/>
            <p:nvPr/>
          </p:nvSpPr>
          <p:spPr>
            <a:xfrm>
              <a:off x="371472" y="837351"/>
              <a:ext cx="80917" cy="80951"/>
            </a:xfrm>
            <a:custGeom>
              <a:avLst/>
              <a:gdLst>
                <a:gd name="connsiteX0" fmla="*/ 0 w 80917"/>
                <a:gd name="connsiteY0" fmla="*/ 40476 h 80951"/>
                <a:gd name="connsiteX1" fmla="*/ 40459 w 80917"/>
                <a:gd name="connsiteY1" fmla="*/ 80951 h 80951"/>
                <a:gd name="connsiteX2" fmla="*/ 80917 w 80917"/>
                <a:gd name="connsiteY2" fmla="*/ 40476 h 80951"/>
                <a:gd name="connsiteX3" fmla="*/ 40459 w 80917"/>
                <a:gd name="connsiteY3" fmla="*/ 0 h 80951"/>
                <a:gd name="connsiteX4" fmla="*/ 0 w 80917"/>
                <a:gd name="connsiteY4" fmla="*/ 40476 h 8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7" h="80951">
                  <a:moveTo>
                    <a:pt x="0" y="40476"/>
                  </a:moveTo>
                  <a:cubicBezTo>
                    <a:pt x="0" y="62787"/>
                    <a:pt x="18156" y="80951"/>
                    <a:pt x="40459" y="80951"/>
                  </a:cubicBezTo>
                  <a:cubicBezTo>
                    <a:pt x="62761" y="80951"/>
                    <a:pt x="80917" y="62787"/>
                    <a:pt x="80917" y="40476"/>
                  </a:cubicBezTo>
                  <a:cubicBezTo>
                    <a:pt x="80917" y="18164"/>
                    <a:pt x="62761" y="0"/>
                    <a:pt x="40459" y="0"/>
                  </a:cubicBezTo>
                  <a:cubicBezTo>
                    <a:pt x="18156" y="0"/>
                    <a:pt x="0" y="18164"/>
                    <a:pt x="0" y="4047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5264AB45-A5BB-7819-7298-8637FC3D7411}"/>
                </a:ext>
              </a:extLst>
            </p:cNvPr>
            <p:cNvSpPr/>
            <p:nvPr/>
          </p:nvSpPr>
          <p:spPr>
            <a:xfrm>
              <a:off x="371472" y="4439538"/>
              <a:ext cx="80917" cy="80950"/>
            </a:xfrm>
            <a:custGeom>
              <a:avLst/>
              <a:gdLst>
                <a:gd name="connsiteX0" fmla="*/ 0 w 80917"/>
                <a:gd name="connsiteY0" fmla="*/ 40475 h 80950"/>
                <a:gd name="connsiteX1" fmla="*/ 40459 w 80917"/>
                <a:gd name="connsiteY1" fmla="*/ 80951 h 80950"/>
                <a:gd name="connsiteX2" fmla="*/ 80917 w 80917"/>
                <a:gd name="connsiteY2" fmla="*/ 40475 h 80950"/>
                <a:gd name="connsiteX3" fmla="*/ 40459 w 80917"/>
                <a:gd name="connsiteY3" fmla="*/ 0 h 80950"/>
                <a:gd name="connsiteX4" fmla="*/ 0 w 80917"/>
                <a:gd name="connsiteY4" fmla="*/ 40475 h 8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7" h="80950">
                  <a:moveTo>
                    <a:pt x="0" y="40475"/>
                  </a:moveTo>
                  <a:cubicBezTo>
                    <a:pt x="0" y="62787"/>
                    <a:pt x="18156" y="80951"/>
                    <a:pt x="40459" y="80951"/>
                  </a:cubicBezTo>
                  <a:cubicBezTo>
                    <a:pt x="62761" y="80951"/>
                    <a:pt x="80917" y="62787"/>
                    <a:pt x="80917" y="40475"/>
                  </a:cubicBezTo>
                  <a:cubicBezTo>
                    <a:pt x="80917" y="18164"/>
                    <a:pt x="62761" y="0"/>
                    <a:pt x="40459" y="0"/>
                  </a:cubicBezTo>
                  <a:cubicBezTo>
                    <a:pt x="18156" y="0"/>
                    <a:pt x="0" y="18164"/>
                    <a:pt x="0" y="4047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D6D0446D-538C-3045-4C66-A99FE3D4572D}"/>
                </a:ext>
              </a:extLst>
            </p:cNvPr>
            <p:cNvSpPr/>
            <p:nvPr/>
          </p:nvSpPr>
          <p:spPr>
            <a:xfrm>
              <a:off x="371472" y="4966007"/>
              <a:ext cx="80917" cy="80950"/>
            </a:xfrm>
            <a:custGeom>
              <a:avLst/>
              <a:gdLst>
                <a:gd name="connsiteX0" fmla="*/ 0 w 80917"/>
                <a:gd name="connsiteY0" fmla="*/ 40475 h 80950"/>
                <a:gd name="connsiteX1" fmla="*/ 40459 w 80917"/>
                <a:gd name="connsiteY1" fmla="*/ 80951 h 80950"/>
                <a:gd name="connsiteX2" fmla="*/ 80917 w 80917"/>
                <a:gd name="connsiteY2" fmla="*/ 40475 h 80950"/>
                <a:gd name="connsiteX3" fmla="*/ 40459 w 80917"/>
                <a:gd name="connsiteY3" fmla="*/ 0 h 80950"/>
                <a:gd name="connsiteX4" fmla="*/ 0 w 80917"/>
                <a:gd name="connsiteY4" fmla="*/ 40475 h 8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7" h="80950">
                  <a:moveTo>
                    <a:pt x="0" y="40475"/>
                  </a:moveTo>
                  <a:cubicBezTo>
                    <a:pt x="0" y="62787"/>
                    <a:pt x="18156" y="80951"/>
                    <a:pt x="40459" y="80951"/>
                  </a:cubicBezTo>
                  <a:cubicBezTo>
                    <a:pt x="62761" y="80951"/>
                    <a:pt x="80917" y="62787"/>
                    <a:pt x="80917" y="40475"/>
                  </a:cubicBezTo>
                  <a:cubicBezTo>
                    <a:pt x="80917" y="18164"/>
                    <a:pt x="62761" y="0"/>
                    <a:pt x="40459" y="0"/>
                  </a:cubicBezTo>
                  <a:cubicBezTo>
                    <a:pt x="18156" y="0"/>
                    <a:pt x="0" y="18164"/>
                    <a:pt x="0" y="4047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65198AF9-B6F1-37E8-3EF8-4B3C64B7EA89}"/>
                </a:ext>
              </a:extLst>
            </p:cNvPr>
            <p:cNvSpPr/>
            <p:nvPr/>
          </p:nvSpPr>
          <p:spPr>
            <a:xfrm>
              <a:off x="371472" y="5492619"/>
              <a:ext cx="80917" cy="80951"/>
            </a:xfrm>
            <a:custGeom>
              <a:avLst/>
              <a:gdLst>
                <a:gd name="connsiteX0" fmla="*/ 0 w 80917"/>
                <a:gd name="connsiteY0" fmla="*/ 40476 h 80951"/>
                <a:gd name="connsiteX1" fmla="*/ 40459 w 80917"/>
                <a:gd name="connsiteY1" fmla="*/ 80951 h 80951"/>
                <a:gd name="connsiteX2" fmla="*/ 80917 w 80917"/>
                <a:gd name="connsiteY2" fmla="*/ 40476 h 80951"/>
                <a:gd name="connsiteX3" fmla="*/ 40459 w 80917"/>
                <a:gd name="connsiteY3" fmla="*/ 0 h 80951"/>
                <a:gd name="connsiteX4" fmla="*/ 0 w 80917"/>
                <a:gd name="connsiteY4" fmla="*/ 40476 h 8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17" h="80951">
                  <a:moveTo>
                    <a:pt x="0" y="40476"/>
                  </a:moveTo>
                  <a:cubicBezTo>
                    <a:pt x="0" y="62787"/>
                    <a:pt x="18156" y="80951"/>
                    <a:pt x="40459" y="80951"/>
                  </a:cubicBezTo>
                  <a:cubicBezTo>
                    <a:pt x="62761" y="80951"/>
                    <a:pt x="80917" y="62787"/>
                    <a:pt x="80917" y="40476"/>
                  </a:cubicBezTo>
                  <a:cubicBezTo>
                    <a:pt x="80917" y="18164"/>
                    <a:pt x="62761" y="0"/>
                    <a:pt x="40459" y="0"/>
                  </a:cubicBezTo>
                  <a:cubicBezTo>
                    <a:pt x="18156" y="0"/>
                    <a:pt x="0" y="18164"/>
                    <a:pt x="0" y="4047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65D10786-4745-D075-08FC-BFE866D89664}"/>
                </a:ext>
              </a:extLst>
            </p:cNvPr>
            <p:cNvSpPr/>
            <p:nvPr/>
          </p:nvSpPr>
          <p:spPr>
            <a:xfrm>
              <a:off x="2002115" y="386113"/>
              <a:ext cx="67193" cy="67220"/>
            </a:xfrm>
            <a:custGeom>
              <a:avLst/>
              <a:gdLst>
                <a:gd name="connsiteX0" fmla="*/ 0 w 67193"/>
                <a:gd name="connsiteY0" fmla="*/ 33610 h 67220"/>
                <a:gd name="connsiteX1" fmla="*/ 33597 w 67193"/>
                <a:gd name="connsiteY1" fmla="*/ 67221 h 67220"/>
                <a:gd name="connsiteX2" fmla="*/ 67193 w 67193"/>
                <a:gd name="connsiteY2" fmla="*/ 33610 h 67220"/>
                <a:gd name="connsiteX3" fmla="*/ 33597 w 67193"/>
                <a:gd name="connsiteY3" fmla="*/ 0 h 67220"/>
                <a:gd name="connsiteX4" fmla="*/ 0 w 67193"/>
                <a:gd name="connsiteY4" fmla="*/ 33610 h 6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193" h="67220">
                  <a:moveTo>
                    <a:pt x="0" y="33610"/>
                  </a:moveTo>
                  <a:cubicBezTo>
                    <a:pt x="0" y="52204"/>
                    <a:pt x="15011" y="67221"/>
                    <a:pt x="33597" y="67221"/>
                  </a:cubicBezTo>
                  <a:cubicBezTo>
                    <a:pt x="52182" y="67221"/>
                    <a:pt x="67193" y="52204"/>
                    <a:pt x="67193" y="33610"/>
                  </a:cubicBezTo>
                  <a:cubicBezTo>
                    <a:pt x="67193" y="15017"/>
                    <a:pt x="52182" y="0"/>
                    <a:pt x="33597" y="0"/>
                  </a:cubicBezTo>
                  <a:cubicBezTo>
                    <a:pt x="15011" y="0"/>
                    <a:pt x="0" y="15017"/>
                    <a:pt x="0" y="3361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4DFA33ED-6818-46DF-4382-BBB3F3A1D9BC}"/>
                </a:ext>
              </a:extLst>
            </p:cNvPr>
            <p:cNvSpPr/>
            <p:nvPr/>
          </p:nvSpPr>
          <p:spPr>
            <a:xfrm>
              <a:off x="2001829" y="843930"/>
              <a:ext cx="67764" cy="67793"/>
            </a:xfrm>
            <a:custGeom>
              <a:avLst/>
              <a:gdLst>
                <a:gd name="connsiteX0" fmla="*/ 0 w 67764"/>
                <a:gd name="connsiteY0" fmla="*/ 33897 h 67793"/>
                <a:gd name="connsiteX1" fmla="*/ 33882 w 67764"/>
                <a:gd name="connsiteY1" fmla="*/ 67793 h 67793"/>
                <a:gd name="connsiteX2" fmla="*/ 67765 w 67764"/>
                <a:gd name="connsiteY2" fmla="*/ 33897 h 67793"/>
                <a:gd name="connsiteX3" fmla="*/ 33882 w 67764"/>
                <a:gd name="connsiteY3" fmla="*/ 0 h 67793"/>
                <a:gd name="connsiteX4" fmla="*/ 0 w 67764"/>
                <a:gd name="connsiteY4" fmla="*/ 33897 h 67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64" h="67793">
                  <a:moveTo>
                    <a:pt x="0" y="33897"/>
                  </a:moveTo>
                  <a:cubicBezTo>
                    <a:pt x="0" y="52633"/>
                    <a:pt x="15154" y="67793"/>
                    <a:pt x="33882" y="67793"/>
                  </a:cubicBezTo>
                  <a:cubicBezTo>
                    <a:pt x="52611" y="67793"/>
                    <a:pt x="67765" y="52633"/>
                    <a:pt x="67765" y="33897"/>
                  </a:cubicBezTo>
                  <a:cubicBezTo>
                    <a:pt x="67765" y="15160"/>
                    <a:pt x="52611" y="0"/>
                    <a:pt x="33882" y="0"/>
                  </a:cubicBezTo>
                  <a:cubicBezTo>
                    <a:pt x="15154" y="0"/>
                    <a:pt x="0" y="15160"/>
                    <a:pt x="0" y="3389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768DE2F8-612A-0FD2-1409-A73210C27AAF}"/>
                </a:ext>
              </a:extLst>
            </p:cNvPr>
            <p:cNvSpPr/>
            <p:nvPr/>
          </p:nvSpPr>
          <p:spPr>
            <a:xfrm>
              <a:off x="1999971" y="4444258"/>
              <a:ext cx="71481" cy="71511"/>
            </a:xfrm>
            <a:custGeom>
              <a:avLst/>
              <a:gdLst>
                <a:gd name="connsiteX0" fmla="*/ 0 w 71481"/>
                <a:gd name="connsiteY0" fmla="*/ 35756 h 71511"/>
                <a:gd name="connsiteX1" fmla="*/ 35741 w 71481"/>
                <a:gd name="connsiteY1" fmla="*/ 71512 h 71511"/>
                <a:gd name="connsiteX2" fmla="*/ 71482 w 71481"/>
                <a:gd name="connsiteY2" fmla="*/ 35756 h 71511"/>
                <a:gd name="connsiteX3" fmla="*/ 35741 w 71481"/>
                <a:gd name="connsiteY3" fmla="*/ 0 h 71511"/>
                <a:gd name="connsiteX4" fmla="*/ 0 w 71481"/>
                <a:gd name="connsiteY4" fmla="*/ 35756 h 7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81" h="71511">
                  <a:moveTo>
                    <a:pt x="0" y="35756"/>
                  </a:moveTo>
                  <a:cubicBezTo>
                    <a:pt x="0" y="55493"/>
                    <a:pt x="16012" y="71512"/>
                    <a:pt x="35741" y="71512"/>
                  </a:cubicBezTo>
                  <a:cubicBezTo>
                    <a:pt x="55470" y="71512"/>
                    <a:pt x="71482" y="55493"/>
                    <a:pt x="71482" y="35756"/>
                  </a:cubicBezTo>
                  <a:cubicBezTo>
                    <a:pt x="71482" y="16019"/>
                    <a:pt x="55470" y="0"/>
                    <a:pt x="35741" y="0"/>
                  </a:cubicBezTo>
                  <a:cubicBezTo>
                    <a:pt x="16012" y="0"/>
                    <a:pt x="0" y="16019"/>
                    <a:pt x="0" y="35756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ABEB94B5-20AC-6F4A-5A04-CD3710F8B03A}"/>
                </a:ext>
              </a:extLst>
            </p:cNvPr>
            <p:cNvSpPr/>
            <p:nvPr/>
          </p:nvSpPr>
          <p:spPr>
            <a:xfrm>
              <a:off x="1999685" y="4970441"/>
              <a:ext cx="72053" cy="72083"/>
            </a:xfrm>
            <a:custGeom>
              <a:avLst/>
              <a:gdLst>
                <a:gd name="connsiteX0" fmla="*/ 0 w 72053"/>
                <a:gd name="connsiteY0" fmla="*/ 36042 h 72083"/>
                <a:gd name="connsiteX1" fmla="*/ 36027 w 72053"/>
                <a:gd name="connsiteY1" fmla="*/ 72083 h 72083"/>
                <a:gd name="connsiteX2" fmla="*/ 72054 w 72053"/>
                <a:gd name="connsiteY2" fmla="*/ 36042 h 72083"/>
                <a:gd name="connsiteX3" fmla="*/ 36027 w 72053"/>
                <a:gd name="connsiteY3" fmla="*/ 0 h 72083"/>
                <a:gd name="connsiteX4" fmla="*/ 0 w 72053"/>
                <a:gd name="connsiteY4" fmla="*/ 36042 h 7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53" h="72083">
                  <a:moveTo>
                    <a:pt x="0" y="36042"/>
                  </a:moveTo>
                  <a:cubicBezTo>
                    <a:pt x="0" y="55922"/>
                    <a:pt x="16155" y="72083"/>
                    <a:pt x="36027" y="72083"/>
                  </a:cubicBezTo>
                  <a:cubicBezTo>
                    <a:pt x="55899" y="72083"/>
                    <a:pt x="72054" y="55922"/>
                    <a:pt x="72054" y="36042"/>
                  </a:cubicBezTo>
                  <a:cubicBezTo>
                    <a:pt x="72054" y="16162"/>
                    <a:pt x="55899" y="0"/>
                    <a:pt x="36027" y="0"/>
                  </a:cubicBezTo>
                  <a:cubicBezTo>
                    <a:pt x="16155" y="0"/>
                    <a:pt x="0" y="16162"/>
                    <a:pt x="0" y="3604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6B4316B7-E957-CA60-9C1E-2F618E69A3FB}"/>
                </a:ext>
              </a:extLst>
            </p:cNvPr>
            <p:cNvSpPr/>
            <p:nvPr/>
          </p:nvSpPr>
          <p:spPr>
            <a:xfrm>
              <a:off x="1999399" y="5496766"/>
              <a:ext cx="72625" cy="72656"/>
            </a:xfrm>
            <a:custGeom>
              <a:avLst/>
              <a:gdLst>
                <a:gd name="connsiteX0" fmla="*/ 0 w 72625"/>
                <a:gd name="connsiteY0" fmla="*/ 36328 h 72656"/>
                <a:gd name="connsiteX1" fmla="*/ 36313 w 72625"/>
                <a:gd name="connsiteY1" fmla="*/ 72656 h 72656"/>
                <a:gd name="connsiteX2" fmla="*/ 72625 w 72625"/>
                <a:gd name="connsiteY2" fmla="*/ 36328 h 72656"/>
                <a:gd name="connsiteX3" fmla="*/ 36313 w 72625"/>
                <a:gd name="connsiteY3" fmla="*/ 0 h 72656"/>
                <a:gd name="connsiteX4" fmla="*/ 0 w 72625"/>
                <a:gd name="connsiteY4" fmla="*/ 36328 h 7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25" h="72656">
                  <a:moveTo>
                    <a:pt x="0" y="36328"/>
                  </a:moveTo>
                  <a:cubicBezTo>
                    <a:pt x="0" y="56351"/>
                    <a:pt x="16298" y="72656"/>
                    <a:pt x="36313" y="72656"/>
                  </a:cubicBezTo>
                  <a:cubicBezTo>
                    <a:pt x="56328" y="72656"/>
                    <a:pt x="72625" y="56351"/>
                    <a:pt x="72625" y="36328"/>
                  </a:cubicBezTo>
                  <a:cubicBezTo>
                    <a:pt x="72625" y="16305"/>
                    <a:pt x="56328" y="0"/>
                    <a:pt x="36313" y="0"/>
                  </a:cubicBezTo>
                  <a:cubicBezTo>
                    <a:pt x="16298" y="0"/>
                    <a:pt x="0" y="16305"/>
                    <a:pt x="0" y="36328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D920D8B3-59B9-C78F-9C72-6E25E12EFC43}"/>
                </a:ext>
              </a:extLst>
            </p:cNvPr>
            <p:cNvSpPr/>
            <p:nvPr/>
          </p:nvSpPr>
          <p:spPr>
            <a:xfrm>
              <a:off x="4719855" y="397411"/>
              <a:ext cx="44604" cy="44623"/>
            </a:xfrm>
            <a:custGeom>
              <a:avLst/>
              <a:gdLst>
                <a:gd name="connsiteX0" fmla="*/ 0 w 44604"/>
                <a:gd name="connsiteY0" fmla="*/ 22312 h 44623"/>
                <a:gd name="connsiteX1" fmla="*/ 22302 w 44604"/>
                <a:gd name="connsiteY1" fmla="*/ 44623 h 44623"/>
                <a:gd name="connsiteX2" fmla="*/ 44605 w 44604"/>
                <a:gd name="connsiteY2" fmla="*/ 22312 h 44623"/>
                <a:gd name="connsiteX3" fmla="*/ 22302 w 44604"/>
                <a:gd name="connsiteY3" fmla="*/ 0 h 44623"/>
                <a:gd name="connsiteX4" fmla="*/ 0 w 44604"/>
                <a:gd name="connsiteY4" fmla="*/ 22312 h 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04" h="44623">
                  <a:moveTo>
                    <a:pt x="0" y="22312"/>
                  </a:moveTo>
                  <a:cubicBezTo>
                    <a:pt x="0" y="34612"/>
                    <a:pt x="10007" y="44623"/>
                    <a:pt x="22302" y="44623"/>
                  </a:cubicBezTo>
                  <a:cubicBezTo>
                    <a:pt x="34597" y="44623"/>
                    <a:pt x="44605" y="34612"/>
                    <a:pt x="44605" y="22312"/>
                  </a:cubicBezTo>
                  <a:cubicBezTo>
                    <a:pt x="44605" y="10012"/>
                    <a:pt x="34597" y="0"/>
                    <a:pt x="22302" y="0"/>
                  </a:cubicBezTo>
                  <a:cubicBezTo>
                    <a:pt x="10007" y="0"/>
                    <a:pt x="0" y="10012"/>
                    <a:pt x="0" y="2231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A6A50F60-32D3-FD1B-3498-9CE413A70216}"/>
                </a:ext>
              </a:extLst>
            </p:cNvPr>
            <p:cNvSpPr/>
            <p:nvPr/>
          </p:nvSpPr>
          <p:spPr>
            <a:xfrm>
              <a:off x="4719140" y="854800"/>
              <a:ext cx="46034" cy="46053"/>
            </a:xfrm>
            <a:custGeom>
              <a:avLst/>
              <a:gdLst>
                <a:gd name="connsiteX0" fmla="*/ 0 w 46034"/>
                <a:gd name="connsiteY0" fmla="*/ 23027 h 46053"/>
                <a:gd name="connsiteX1" fmla="*/ 23017 w 46034"/>
                <a:gd name="connsiteY1" fmla="*/ 46054 h 46053"/>
                <a:gd name="connsiteX2" fmla="*/ 46034 w 46034"/>
                <a:gd name="connsiteY2" fmla="*/ 23027 h 46053"/>
                <a:gd name="connsiteX3" fmla="*/ 23017 w 46034"/>
                <a:gd name="connsiteY3" fmla="*/ 0 h 46053"/>
                <a:gd name="connsiteX4" fmla="*/ 0 w 46034"/>
                <a:gd name="connsiteY4" fmla="*/ 23027 h 4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4" h="46053">
                  <a:moveTo>
                    <a:pt x="0" y="23027"/>
                  </a:moveTo>
                  <a:cubicBezTo>
                    <a:pt x="0" y="35756"/>
                    <a:pt x="10293" y="46054"/>
                    <a:pt x="23017" y="46054"/>
                  </a:cubicBezTo>
                  <a:cubicBezTo>
                    <a:pt x="35741" y="46054"/>
                    <a:pt x="46034" y="35756"/>
                    <a:pt x="46034" y="23027"/>
                  </a:cubicBezTo>
                  <a:cubicBezTo>
                    <a:pt x="46034" y="10298"/>
                    <a:pt x="35741" y="0"/>
                    <a:pt x="23017" y="0"/>
                  </a:cubicBezTo>
                  <a:cubicBezTo>
                    <a:pt x="10293" y="0"/>
                    <a:pt x="0" y="10298"/>
                    <a:pt x="0" y="23027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6B095EA9-14AF-596A-5D9E-CCBAC0472C2D}"/>
                </a:ext>
              </a:extLst>
            </p:cNvPr>
            <p:cNvSpPr/>
            <p:nvPr/>
          </p:nvSpPr>
          <p:spPr>
            <a:xfrm>
              <a:off x="4714137" y="4451981"/>
              <a:ext cx="56041" cy="56064"/>
            </a:xfrm>
            <a:custGeom>
              <a:avLst/>
              <a:gdLst>
                <a:gd name="connsiteX0" fmla="*/ 0 w 56041"/>
                <a:gd name="connsiteY0" fmla="*/ 28032 h 56064"/>
                <a:gd name="connsiteX1" fmla="*/ 28021 w 56041"/>
                <a:gd name="connsiteY1" fmla="*/ 56065 h 56064"/>
                <a:gd name="connsiteX2" fmla="*/ 56042 w 56041"/>
                <a:gd name="connsiteY2" fmla="*/ 28032 h 56064"/>
                <a:gd name="connsiteX3" fmla="*/ 28021 w 56041"/>
                <a:gd name="connsiteY3" fmla="*/ 0 h 56064"/>
                <a:gd name="connsiteX4" fmla="*/ 0 w 56041"/>
                <a:gd name="connsiteY4" fmla="*/ 28032 h 5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41" h="56064">
                  <a:moveTo>
                    <a:pt x="0" y="28032"/>
                  </a:moveTo>
                  <a:cubicBezTo>
                    <a:pt x="0" y="43479"/>
                    <a:pt x="12581" y="56065"/>
                    <a:pt x="28021" y="56065"/>
                  </a:cubicBezTo>
                  <a:cubicBezTo>
                    <a:pt x="43461" y="56065"/>
                    <a:pt x="56042" y="43479"/>
                    <a:pt x="56042" y="28032"/>
                  </a:cubicBezTo>
                  <a:cubicBezTo>
                    <a:pt x="56042" y="12586"/>
                    <a:pt x="43461" y="0"/>
                    <a:pt x="28021" y="0"/>
                  </a:cubicBezTo>
                  <a:cubicBezTo>
                    <a:pt x="12581" y="0"/>
                    <a:pt x="0" y="12586"/>
                    <a:pt x="0" y="28032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9B40AA2E-8025-C110-3B49-ABD96D4A0B43}"/>
                </a:ext>
              </a:extLst>
            </p:cNvPr>
            <p:cNvSpPr/>
            <p:nvPr/>
          </p:nvSpPr>
          <p:spPr>
            <a:xfrm>
              <a:off x="4713422" y="4977878"/>
              <a:ext cx="57328" cy="57209"/>
            </a:xfrm>
            <a:custGeom>
              <a:avLst/>
              <a:gdLst>
                <a:gd name="connsiteX0" fmla="*/ 0 w 57328"/>
                <a:gd name="connsiteY0" fmla="*/ 28605 h 57209"/>
                <a:gd name="connsiteX1" fmla="*/ 28736 w 57328"/>
                <a:gd name="connsiteY1" fmla="*/ 57209 h 57209"/>
                <a:gd name="connsiteX2" fmla="*/ 57329 w 57328"/>
                <a:gd name="connsiteY2" fmla="*/ 28605 h 57209"/>
                <a:gd name="connsiteX3" fmla="*/ 28736 w 57328"/>
                <a:gd name="connsiteY3" fmla="*/ 0 h 57209"/>
                <a:gd name="connsiteX4" fmla="*/ 0 w 57328"/>
                <a:gd name="connsiteY4" fmla="*/ 28605 h 5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28" h="57209">
                  <a:moveTo>
                    <a:pt x="0" y="28605"/>
                  </a:moveTo>
                  <a:cubicBezTo>
                    <a:pt x="0" y="44480"/>
                    <a:pt x="12867" y="57209"/>
                    <a:pt x="28736" y="57209"/>
                  </a:cubicBezTo>
                  <a:cubicBezTo>
                    <a:pt x="44605" y="57209"/>
                    <a:pt x="57329" y="44337"/>
                    <a:pt x="57329" y="28605"/>
                  </a:cubicBezTo>
                  <a:cubicBezTo>
                    <a:pt x="57329" y="12872"/>
                    <a:pt x="44462" y="0"/>
                    <a:pt x="28736" y="0"/>
                  </a:cubicBezTo>
                  <a:cubicBezTo>
                    <a:pt x="13010" y="0"/>
                    <a:pt x="0" y="12872"/>
                    <a:pt x="0" y="28605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F4B7511D-512A-4584-1CB9-855B67B643F5}"/>
                </a:ext>
              </a:extLst>
            </p:cNvPr>
            <p:cNvSpPr/>
            <p:nvPr/>
          </p:nvSpPr>
          <p:spPr>
            <a:xfrm>
              <a:off x="4712850" y="5503774"/>
              <a:ext cx="58614" cy="58639"/>
            </a:xfrm>
            <a:custGeom>
              <a:avLst/>
              <a:gdLst>
                <a:gd name="connsiteX0" fmla="*/ 0 w 58614"/>
                <a:gd name="connsiteY0" fmla="*/ 29320 h 58639"/>
                <a:gd name="connsiteX1" fmla="*/ 29307 w 58614"/>
                <a:gd name="connsiteY1" fmla="*/ 58640 h 58639"/>
                <a:gd name="connsiteX2" fmla="*/ 58615 w 58614"/>
                <a:gd name="connsiteY2" fmla="*/ 29320 h 58639"/>
                <a:gd name="connsiteX3" fmla="*/ 29307 w 58614"/>
                <a:gd name="connsiteY3" fmla="*/ 0 h 58639"/>
                <a:gd name="connsiteX4" fmla="*/ 0 w 58614"/>
                <a:gd name="connsiteY4" fmla="*/ 29320 h 5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14" h="58639">
                  <a:moveTo>
                    <a:pt x="0" y="29320"/>
                  </a:moveTo>
                  <a:cubicBezTo>
                    <a:pt x="0" y="45482"/>
                    <a:pt x="13152" y="58640"/>
                    <a:pt x="29307" y="58640"/>
                  </a:cubicBezTo>
                  <a:cubicBezTo>
                    <a:pt x="45462" y="58640"/>
                    <a:pt x="58615" y="45482"/>
                    <a:pt x="58615" y="29320"/>
                  </a:cubicBezTo>
                  <a:cubicBezTo>
                    <a:pt x="58615" y="13158"/>
                    <a:pt x="45462" y="0"/>
                    <a:pt x="29307" y="0"/>
                  </a:cubicBezTo>
                  <a:cubicBezTo>
                    <a:pt x="13152" y="0"/>
                    <a:pt x="0" y="13158"/>
                    <a:pt x="0" y="2932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000C7EE5-141B-85F4-23A8-C41ABDD9010E}"/>
                </a:ext>
              </a:extLst>
            </p:cNvPr>
            <p:cNvSpPr/>
            <p:nvPr/>
          </p:nvSpPr>
          <p:spPr>
            <a:xfrm>
              <a:off x="4712850" y="5948577"/>
              <a:ext cx="58614" cy="58639"/>
            </a:xfrm>
            <a:custGeom>
              <a:avLst/>
              <a:gdLst>
                <a:gd name="connsiteX0" fmla="*/ 0 w 58614"/>
                <a:gd name="connsiteY0" fmla="*/ 29320 h 58639"/>
                <a:gd name="connsiteX1" fmla="*/ 29307 w 58614"/>
                <a:gd name="connsiteY1" fmla="*/ 58640 h 58639"/>
                <a:gd name="connsiteX2" fmla="*/ 58615 w 58614"/>
                <a:gd name="connsiteY2" fmla="*/ 29320 h 58639"/>
                <a:gd name="connsiteX3" fmla="*/ 29307 w 58614"/>
                <a:gd name="connsiteY3" fmla="*/ 0 h 58639"/>
                <a:gd name="connsiteX4" fmla="*/ 0 w 58614"/>
                <a:gd name="connsiteY4" fmla="*/ 29320 h 5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14" h="58639">
                  <a:moveTo>
                    <a:pt x="0" y="29320"/>
                  </a:moveTo>
                  <a:cubicBezTo>
                    <a:pt x="0" y="45481"/>
                    <a:pt x="13152" y="58640"/>
                    <a:pt x="29307" y="58640"/>
                  </a:cubicBezTo>
                  <a:cubicBezTo>
                    <a:pt x="45462" y="58640"/>
                    <a:pt x="58615" y="45481"/>
                    <a:pt x="58615" y="29320"/>
                  </a:cubicBezTo>
                  <a:cubicBezTo>
                    <a:pt x="58615" y="13158"/>
                    <a:pt x="45462" y="0"/>
                    <a:pt x="29307" y="0"/>
                  </a:cubicBezTo>
                  <a:cubicBezTo>
                    <a:pt x="13152" y="0"/>
                    <a:pt x="0" y="13158"/>
                    <a:pt x="0" y="2932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C58DCA4F-1965-95BA-40CF-B8ADA930E16B}"/>
                </a:ext>
              </a:extLst>
            </p:cNvPr>
            <p:cNvSpPr/>
            <p:nvPr/>
          </p:nvSpPr>
          <p:spPr>
            <a:xfrm>
              <a:off x="4712850" y="6432855"/>
              <a:ext cx="58614" cy="58639"/>
            </a:xfrm>
            <a:custGeom>
              <a:avLst/>
              <a:gdLst>
                <a:gd name="connsiteX0" fmla="*/ 0 w 58614"/>
                <a:gd name="connsiteY0" fmla="*/ 29320 h 58639"/>
                <a:gd name="connsiteX1" fmla="*/ 29307 w 58614"/>
                <a:gd name="connsiteY1" fmla="*/ 58639 h 58639"/>
                <a:gd name="connsiteX2" fmla="*/ 58615 w 58614"/>
                <a:gd name="connsiteY2" fmla="*/ 29320 h 58639"/>
                <a:gd name="connsiteX3" fmla="*/ 29307 w 58614"/>
                <a:gd name="connsiteY3" fmla="*/ 0 h 58639"/>
                <a:gd name="connsiteX4" fmla="*/ 0 w 58614"/>
                <a:gd name="connsiteY4" fmla="*/ 29320 h 5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14" h="58639">
                  <a:moveTo>
                    <a:pt x="0" y="29320"/>
                  </a:moveTo>
                  <a:cubicBezTo>
                    <a:pt x="0" y="45481"/>
                    <a:pt x="13152" y="58639"/>
                    <a:pt x="29307" y="58639"/>
                  </a:cubicBezTo>
                  <a:cubicBezTo>
                    <a:pt x="45462" y="58639"/>
                    <a:pt x="58615" y="45481"/>
                    <a:pt x="58615" y="29320"/>
                  </a:cubicBezTo>
                  <a:cubicBezTo>
                    <a:pt x="58615" y="13158"/>
                    <a:pt x="45462" y="0"/>
                    <a:pt x="29307" y="0"/>
                  </a:cubicBezTo>
                  <a:cubicBezTo>
                    <a:pt x="13152" y="0"/>
                    <a:pt x="0" y="13158"/>
                    <a:pt x="0" y="29320"/>
                  </a:cubicBezTo>
                </a:path>
              </a:pathLst>
            </a:custGeom>
            <a:solidFill>
              <a:srgbClr val="000000"/>
            </a:solidFill>
            <a:ln w="14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99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E15516-8ECB-086E-CFCC-360189C1190C}"/>
              </a:ext>
            </a:extLst>
          </p:cNvPr>
          <p:cNvGrpSpPr/>
          <p:nvPr userDrawn="1"/>
        </p:nvGrpSpPr>
        <p:grpSpPr>
          <a:xfrm>
            <a:off x="24689288" y="46167"/>
            <a:ext cx="3362170" cy="3693320"/>
            <a:chOff x="12347859" y="-115416"/>
            <a:chExt cx="1681523" cy="1846660"/>
          </a:xfrm>
        </p:grpSpPr>
        <p:sp>
          <p:nvSpPr>
            <p:cNvPr id="6" name="textruta 12">
              <a:extLst>
                <a:ext uri="{FF2B5EF4-FFF2-40B4-BE49-F238E27FC236}">
                  <a16:creationId xmlns:a16="http://schemas.microsoft.com/office/drawing/2014/main" id="{0945FFEE-4728-4387-9F8E-B68F40D81C2C}"/>
                </a:ext>
              </a:extLst>
            </p:cNvPr>
            <p:cNvSpPr txBox="1"/>
            <p:nvPr userDrawn="1"/>
          </p:nvSpPr>
          <p:spPr>
            <a:xfrm>
              <a:off x="12347859" y="-115416"/>
              <a:ext cx="1681523" cy="184666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 anchor="ctr" anchorCtr="0">
              <a:spAutoFit/>
            </a:bodyPr>
            <a:lstStyle/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To change the background color, right-click outside the workspace, go to </a:t>
              </a:r>
              <a:r>
                <a:rPr lang="en-US" sz="1800" b="1" baseline="0" dirty="0">
                  <a:latin typeface="+mn-lt"/>
                  <a:cs typeface="Arial" panose="020B0604020202020204" pitchFamily="34" charset="0"/>
                </a:rPr>
                <a:t>Format Background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and select </a:t>
              </a:r>
              <a:br>
                <a:rPr lang="en-US" sz="1800" baseline="0" dirty="0">
                  <a:latin typeface="+mn-lt"/>
                  <a:cs typeface="Arial" panose="020B0604020202020204" pitchFamily="34" charset="0"/>
                </a:rPr>
              </a:b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the wanted color. </a:t>
              </a:r>
            </a:p>
            <a:p>
              <a:endParaRPr lang="en-US" sz="1800" baseline="0" dirty="0">
                <a:latin typeface="+mn-lt"/>
                <a:cs typeface="Arial" panose="020B0604020202020204" pitchFamily="34" charset="0"/>
              </a:endParaRPr>
            </a:p>
            <a:p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You can </a:t>
              </a:r>
              <a:r>
                <a:rPr lang="en-US" sz="1800" u="sng" baseline="0" dirty="0">
                  <a:latin typeface="+mn-lt"/>
                  <a:cs typeface="Arial" panose="020B0604020202020204" pitchFamily="34" charset="0"/>
                </a:rPr>
                <a:t>only</a:t>
              </a:r>
              <a:r>
                <a:rPr lang="en-US" sz="1800" baseline="0" dirty="0">
                  <a:latin typeface="+mn-lt"/>
                  <a:cs typeface="Arial" panose="020B0604020202020204" pitchFamily="34" charset="0"/>
                </a:rPr>
                <a:t> choose from the colors listed below:</a:t>
              </a:r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pPr algn="ctr"/>
              <a:endParaRPr lang="en-US" sz="1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D7B9B510-2B44-EC9E-7CDD-31328D28D32D}"/>
                </a:ext>
              </a:extLst>
            </p:cNvPr>
            <p:cNvSpPr/>
            <p:nvPr userDrawn="1"/>
          </p:nvSpPr>
          <p:spPr>
            <a:xfrm>
              <a:off x="12452350" y="1112837"/>
              <a:ext cx="136525" cy="136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8E4FE07B-710D-41BA-C875-204F4A0EEB8E}"/>
                </a:ext>
              </a:extLst>
            </p:cNvPr>
            <p:cNvSpPr/>
            <p:nvPr userDrawn="1"/>
          </p:nvSpPr>
          <p:spPr>
            <a:xfrm>
              <a:off x="12452350" y="1290486"/>
              <a:ext cx="136525" cy="13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F7330F9-12E2-4648-7FF4-F1AB4EB952CB}"/>
                </a:ext>
              </a:extLst>
            </p:cNvPr>
            <p:cNvSpPr/>
            <p:nvPr userDrawn="1"/>
          </p:nvSpPr>
          <p:spPr>
            <a:xfrm>
              <a:off x="12452350" y="1468136"/>
              <a:ext cx="136525" cy="13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9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3062EF-0C56-AFE6-E461-44545F1981CC}"/>
                </a:ext>
              </a:extLst>
            </p:cNvPr>
            <p:cNvSpPr txBox="1"/>
            <p:nvPr userDrawn="1"/>
          </p:nvSpPr>
          <p:spPr>
            <a:xfrm>
              <a:off x="12671424" y="1102765"/>
              <a:ext cx="1303845" cy="501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en-US" sz="1600" dirty="0"/>
                <a:t>Light green, Accent 1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Light Gray, Background 2</a:t>
              </a:r>
            </a:p>
            <a:p>
              <a:pPr algn="l">
                <a:lnSpc>
                  <a:spcPct val="140000"/>
                </a:lnSpc>
              </a:pPr>
              <a:r>
                <a:rPr lang="en-US" sz="1600" dirty="0"/>
                <a:t>White, Background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37220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3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0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8AC51-C29F-436B-BF2B-9262F3ED9D8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AB1B7-8019-4A90-AED0-7C32EE0C9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4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45" r:id="rId12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8F947-EE0F-E765-DA48-48D3E399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57" y="736600"/>
            <a:ext cx="22892137" cy="26447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9598F-805D-99D2-9FDF-85BF8832B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757" y="3905250"/>
            <a:ext cx="22892137" cy="8064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64535-D0D7-3601-134A-57BAFCB20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72694" y="13161601"/>
            <a:ext cx="5431243" cy="273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 b="0" i="0">
                <a:solidFill>
                  <a:schemeClr val="tx1"/>
                </a:solidFill>
                <a:latin typeface="Verifone Sans" pitchFamily="2" charset="77"/>
              </a:defRPr>
            </a:lvl1pPr>
          </a:lstStyle>
          <a:p>
            <a:fld id="{05CC4AE2-3384-3342-8885-3FCF6DE7C88D}" type="datetimeFigureOut">
              <a:rPr lang="en-US" smtClean="0"/>
              <a:pPr/>
              <a:t>10/27/2025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700E-6582-5516-9501-4092FC043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62619" y="13161601"/>
            <a:ext cx="5472275" cy="273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 b="0" i="0">
                <a:solidFill>
                  <a:schemeClr val="tx1"/>
                </a:solidFill>
                <a:latin typeface="Verifone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A87A2-5272-B168-296F-B120FA0AD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162619" y="12599640"/>
            <a:ext cx="5472275" cy="501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199" b="0" i="0">
                <a:solidFill>
                  <a:schemeClr val="tx1"/>
                </a:solidFill>
                <a:latin typeface="Verifone Sans" pitchFamily="2" charset="77"/>
              </a:defRPr>
            </a:lvl1pPr>
          </a:lstStyle>
          <a:p>
            <a:fld id="{24902AF7-01F7-4144-90E8-FDC59B5A0D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5" r:id="rId39"/>
    <p:sldLayoutId id="2147483726" r:id="rId40"/>
    <p:sldLayoutId id="2147483727" r:id="rId41"/>
    <p:sldLayoutId id="2147483728" r:id="rId42"/>
    <p:sldLayoutId id="2147483729" r:id="rId43"/>
    <p:sldLayoutId id="2147483730" r:id="rId44"/>
    <p:sldLayoutId id="2147483731" r:id="rId45"/>
    <p:sldLayoutId id="2147483732" r:id="rId46"/>
    <p:sldLayoutId id="2147483733" r:id="rId47"/>
    <p:sldLayoutId id="2147483734" r:id="rId48"/>
    <p:sldLayoutId id="2147483735" r:id="rId49"/>
    <p:sldLayoutId id="2147483736" r:id="rId50"/>
    <p:sldLayoutId id="2147483737" r:id="rId51"/>
    <p:sldLayoutId id="2147483738" r:id="rId52"/>
    <p:sldLayoutId id="2147483739" r:id="rId53"/>
    <p:sldLayoutId id="2147483740" r:id="rId54"/>
    <p:sldLayoutId id="2147483741" r:id="rId55"/>
    <p:sldLayoutId id="2147483742" r:id="rId56"/>
    <p:sldLayoutId id="2147483743" r:id="rId57"/>
    <p:sldLayoutId id="2147483744" r:id="rId58"/>
    <p:sldLayoutId id="2147483746" r:id="rId59"/>
  </p:sldLayoutIdLst>
  <p:txStyles>
    <p:titleStyle>
      <a:lvl1pPr algn="l" defTabSz="1828343" rtl="0" eaLnBrk="1" latinLnBrk="0" hangingPunct="1">
        <a:lnSpc>
          <a:spcPct val="85000"/>
        </a:lnSpc>
        <a:spcBef>
          <a:spcPct val="0"/>
        </a:spcBef>
        <a:buNone/>
        <a:defRPr sz="7998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604649" algn="l" defTabSz="1828343" rtl="0" eaLnBrk="1" latinLnBrk="0" hangingPunct="1">
        <a:lnSpc>
          <a:spcPct val="110000"/>
        </a:lnSpc>
        <a:spcBef>
          <a:spcPts val="0"/>
        </a:spcBef>
        <a:spcAft>
          <a:spcPts val="0"/>
        </a:spcAft>
        <a:buSzPct val="120000"/>
        <a:buFont typeface="System Font Regular"/>
        <a:buChar char="●"/>
        <a:defRPr sz="5199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108523" indent="-604649" algn="l" defTabSz="1828343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SzPct val="120000"/>
        <a:buFont typeface="System Font Regular"/>
        <a:buChar char="●"/>
        <a:defRPr sz="4799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12397" indent="-532667" algn="l" defTabSz="1828343" rtl="0" eaLnBrk="1" latinLnBrk="0" hangingPunct="1">
        <a:lnSpc>
          <a:spcPct val="90000"/>
        </a:lnSpc>
        <a:spcBef>
          <a:spcPts val="1200"/>
        </a:spcBef>
        <a:buSzPct val="120000"/>
        <a:buFont typeface="System Font Regular"/>
        <a:buChar char="●"/>
        <a:defRPr sz="3999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72307" indent="-460685" algn="l" defTabSz="1828343" rtl="0" eaLnBrk="1" latinLnBrk="0" hangingPunct="1">
        <a:lnSpc>
          <a:spcPct val="90000"/>
        </a:lnSpc>
        <a:spcBef>
          <a:spcPts val="1200"/>
        </a:spcBef>
        <a:buSzPct val="120000"/>
        <a:buFont typeface="System Font Regular"/>
        <a:buChar char="●"/>
        <a:defRPr sz="3199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332217" indent="-385104" algn="l" defTabSz="1828343" rtl="0" eaLnBrk="1" latinLnBrk="0" hangingPunct="1">
        <a:lnSpc>
          <a:spcPct val="90000"/>
        </a:lnSpc>
        <a:spcBef>
          <a:spcPts val="1200"/>
        </a:spcBef>
        <a:buSzPct val="120000"/>
        <a:buFont typeface="System Font Regular"/>
        <a:buChar char="●"/>
        <a:defRPr sz="2399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0">
          <p15:clr>
            <a:srgbClr val="9FCC3B"/>
          </p15:clr>
        </p15:guide>
        <p15:guide id="2" pos="3784">
          <p15:clr>
            <a:srgbClr val="9FCC3B"/>
          </p15:clr>
        </p15:guide>
        <p15:guide id="3" pos="234">
          <p15:clr>
            <a:srgbClr val="000000"/>
          </p15:clr>
        </p15:guide>
        <p15:guide id="4" pos="7446">
          <p15:clr>
            <a:srgbClr val="000000"/>
          </p15:clr>
        </p15:guide>
        <p15:guide id="5" orient="horz" pos="232">
          <p15:clr>
            <a:srgbClr val="000000"/>
          </p15:clr>
        </p15:guide>
        <p15:guide id="6" pos="3896">
          <p15:clr>
            <a:srgbClr val="9FCC3B"/>
          </p15:clr>
        </p15:guide>
        <p15:guide id="7" pos="1952">
          <p15:clr>
            <a:srgbClr val="9FCC3B"/>
          </p15:clr>
        </p15:guide>
        <p15:guide id="8" pos="2064">
          <p15:clr>
            <a:srgbClr val="9FCC3B"/>
          </p15:clr>
        </p15:guide>
        <p15:guide id="9" pos="3174">
          <p15:clr>
            <a:srgbClr val="9FCC3B"/>
          </p15:clr>
        </p15:guide>
        <p15:guide id="10" pos="3286">
          <p15:clr>
            <a:srgbClr val="9FCC3B"/>
          </p15:clr>
        </p15:guide>
        <p15:guide id="11" pos="4394">
          <p15:clr>
            <a:srgbClr val="9FCC3B"/>
          </p15:clr>
        </p15:guide>
        <p15:guide id="12" pos="4508">
          <p15:clr>
            <a:srgbClr val="9FCC3B"/>
          </p15:clr>
        </p15:guide>
        <p15:guide id="13" pos="5609">
          <p15:clr>
            <a:srgbClr val="9FCC3B"/>
          </p15:clr>
        </p15:guide>
        <p15:guide id="14" pos="5722">
          <p15:clr>
            <a:srgbClr val="9FCC3B"/>
          </p15:clr>
        </p15:guide>
        <p15:guide id="15" orient="horz" pos="3770">
          <p15:clr>
            <a:srgbClr val="000000"/>
          </p15:clr>
        </p15:guide>
        <p15:guide id="16" orient="horz" pos="4088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i.verticals1@verifone.com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Relationship Id="rId6" Type="http://schemas.openxmlformats.org/officeDocument/2006/relationships/hyperlink" Target="mailto:gila1@verifone.com" TargetMode="External"/><Relationship Id="rId5" Type="http://schemas.openxmlformats.org/officeDocument/2006/relationships/hyperlink" Target="mailto:elin2@verifone.com" TargetMode="External"/><Relationship Id="rId4" Type="http://schemas.openxmlformats.org/officeDocument/2006/relationships/hyperlink" Target="mailto:bo-vips@smokestack.verifone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D4AADEE-4254-8DBC-9F74-E5A1BAD4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64338" y="12636040"/>
            <a:ext cx="2491399" cy="223248"/>
          </a:xfrm>
        </p:spPr>
        <p:txBody>
          <a:bodyPr/>
          <a:lstStyle/>
          <a:p>
            <a:pPr defTabSz="1828343"/>
            <a:r>
              <a:rPr lang="en-US" sz="2000" dirty="0">
                <a:solidFill>
                  <a:srgbClr val="FFFFFF"/>
                </a:solidFill>
              </a:rPr>
              <a:t>www.verifone.com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13F3956D-096B-20A5-47AA-A40063A29151}"/>
              </a:ext>
            </a:extLst>
          </p:cNvPr>
          <p:cNvSpPr txBox="1"/>
          <p:nvPr/>
        </p:nvSpPr>
        <p:spPr>
          <a:xfrm>
            <a:off x="6602507" y="977227"/>
            <a:ext cx="1156668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6000" b="1" dirty="0">
                <a:solidFill>
                  <a:schemeClr val="bg1"/>
                </a:solidFill>
              </a:rPr>
              <a:t>פגישת </a:t>
            </a:r>
            <a:r>
              <a:rPr lang="en-US" sz="6000" b="1" dirty="0">
                <a:solidFill>
                  <a:schemeClr val="bg1"/>
                </a:solidFill>
              </a:rPr>
              <a:t>Rollout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25F72C9-44DE-1FCE-0788-BAE100A1FA8C}"/>
              </a:ext>
            </a:extLst>
          </p:cNvPr>
          <p:cNvSpPr txBox="1"/>
          <p:nvPr/>
        </p:nvSpPr>
        <p:spPr>
          <a:xfrm>
            <a:off x="8777755" y="12538718"/>
            <a:ext cx="6822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אוקטובר 2025</a:t>
            </a:r>
          </a:p>
        </p:txBody>
      </p:sp>
      <p:pic>
        <p:nvPicPr>
          <p:cNvPr id="5" name="Picture 2" descr="Intercard - Trivec">
            <a:extLst>
              <a:ext uri="{FF2B5EF4-FFF2-40B4-BE49-F238E27FC236}">
                <a16:creationId xmlns:a16="http://schemas.microsoft.com/office/drawing/2014/main" id="{5B6FEDEB-D2DE-8172-294A-EF48B0B12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023" y="977227"/>
            <a:ext cx="7941892" cy="45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71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909B525-25AF-F91A-D425-91FF27247F34}"/>
              </a:ext>
            </a:extLst>
          </p:cNvPr>
          <p:cNvSpPr txBox="1"/>
          <p:nvPr/>
        </p:nvSpPr>
        <p:spPr>
          <a:xfrm>
            <a:off x="12671300" y="2105125"/>
            <a:ext cx="995561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סקירת הפרויקט</a:t>
            </a:r>
          </a:p>
          <a:p>
            <a:pPr algn="r" rtl="1"/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אז מה היה לנו?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אז איך זה יעבוד?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נושאים פתוחים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דרכי התקשרות ללקוח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סיום ותודות</a:t>
            </a:r>
          </a:p>
          <a:p>
            <a:pPr algn="r" rtl="1"/>
            <a:endParaRPr lang="he-IL" sz="2400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8C13495-9775-7A51-884B-CAD546886D9A}"/>
              </a:ext>
            </a:extLst>
          </p:cNvPr>
          <p:cNvSpPr txBox="1"/>
          <p:nvPr/>
        </p:nvSpPr>
        <p:spPr>
          <a:xfrm>
            <a:off x="18793386" y="1018456"/>
            <a:ext cx="383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על מה נדבר היום</a:t>
            </a:r>
            <a:endParaRPr lang="en-IL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F6BD1C9-A327-6339-18DA-1522A1DC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69" y="9469367"/>
            <a:ext cx="4572501" cy="368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DB89659-FD56-D04C-0480-80EF8C3E87EE}"/>
              </a:ext>
            </a:extLst>
          </p:cNvPr>
          <p:cNvSpPr txBox="1"/>
          <p:nvPr/>
        </p:nvSpPr>
        <p:spPr>
          <a:xfrm>
            <a:off x="18176593" y="1087310"/>
            <a:ext cx="5722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סקירת הפרויקט</a:t>
            </a:r>
            <a:endParaRPr lang="en-IL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E1C5274-C5AC-12F5-8362-664A2694F894}"/>
              </a:ext>
            </a:extLst>
          </p:cNvPr>
          <p:cNvSpPr txBox="1"/>
          <p:nvPr/>
        </p:nvSpPr>
        <p:spPr>
          <a:xfrm>
            <a:off x="6108192" y="2290744"/>
            <a:ext cx="16616418" cy="987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600" u="sng" dirty="0">
                <a:latin typeface="Calibri" panose="020F0502020204030204" pitchFamily="34" charset="0"/>
                <a:cs typeface="Calibri" panose="020F0502020204030204" pitchFamily="34" charset="0"/>
              </a:rPr>
              <a:t>מטרה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: אינטגרציה בין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מכשיר ה-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P400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לקיוסק של חברת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Intercard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- פתרון המשמש כעמדה עצמאית לטעינת כרטיסי משחק במשחקיות- מצורפת תמונה להמחשה.</a:t>
            </a:r>
          </a:p>
          <a:p>
            <a:pPr algn="r" rtl="1"/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אינטרקארד הם בית התכנה והמפיץ- ז"א מוכרים את הפתרון למשחקיות וגם אחראיים על הפיתוח של המוצר.</a:t>
            </a:r>
          </a:p>
          <a:p>
            <a:pPr algn="r" rtl="1"/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כמפיץ, הם צפויים לגייס משחקיות נוספות בישראל בהן יותקנו עמדות הטעינה שלהם עם מכשירי ה-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P400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rtl="1"/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3600" u="sng" dirty="0">
                <a:latin typeface="Calibri" panose="020F0502020204030204" pitchFamily="34" charset="0"/>
                <a:cs typeface="Calibri" panose="020F0502020204030204" pitchFamily="34" charset="0"/>
              </a:rPr>
              <a:t>היקף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: נכון להיום מותקנים 2 מכשירים ב-2 סניפים של משחקיית </a:t>
            </a:r>
            <a:r>
              <a:rPr lang="en-IL" sz="3600" dirty="0"/>
              <a:t>“Bubble Game</a:t>
            </a:r>
            <a:r>
              <a:rPr lang="en-IL" sz="3600" i="1" dirty="0"/>
              <a:t>”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ברחובות והוד השרון. בהמשך יותקנו מכשירים נוספים במשחקיות נוספות.</a:t>
            </a:r>
          </a:p>
          <a:p>
            <a:pPr algn="r" rtl="1"/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3600" u="sng" dirty="0">
                <a:latin typeface="Calibri" panose="020F0502020204030204" pitchFamily="34" charset="0"/>
                <a:cs typeface="Calibri" panose="020F0502020204030204" pitchFamily="34" charset="0"/>
              </a:rPr>
              <a:t>פיילוט: 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הפיילוט כלל את 2 המכשירים במשחקיית </a:t>
            </a:r>
            <a:r>
              <a:rPr lang="en-IL" sz="3600" dirty="0"/>
              <a:t>“Bubble Game</a:t>
            </a:r>
            <a:r>
              <a:rPr lang="en-IL" sz="3600" i="1" dirty="0"/>
              <a:t>”</a:t>
            </a:r>
            <a:r>
              <a:rPr lang="en-IL" sz="3600" dirty="0"/>
              <a:t> </a:t>
            </a:r>
            <a:r>
              <a:rPr lang="he-IL" sz="3600" dirty="0"/>
              <a:t>, 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נמשך חודש וחצי ולא נרשמו תקלות מהותיות. </a:t>
            </a:r>
            <a:endParaRPr lang="he-IL" sz="3200" dirty="0"/>
          </a:p>
          <a:p>
            <a:pPr algn="r" rtl="1"/>
            <a:endParaRPr lang="he-IL" sz="36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en-IL" sz="4400" dirty="0"/>
          </a:p>
        </p:txBody>
      </p:sp>
      <p:pic>
        <p:nvPicPr>
          <p:cNvPr id="2" name="Picture 2" descr="הלוואה לכל מטרה - האם זה כדאי ואיך למצוא הלוואה זולה - Savey">
            <a:extLst>
              <a:ext uri="{FF2B5EF4-FFF2-40B4-BE49-F238E27FC236}">
                <a16:creationId xmlns:a16="http://schemas.microsoft.com/office/drawing/2014/main" id="{A915D967-643A-3F7B-C85E-64F1D616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517" y="10004611"/>
            <a:ext cx="6344201" cy="320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CC4E016-2FB0-E362-BFD5-6E06BCA44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31" y="2290744"/>
            <a:ext cx="5416781" cy="86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7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11A7321-432E-F8C2-0CF6-CA6A482ABDA7}"/>
              </a:ext>
            </a:extLst>
          </p:cNvPr>
          <p:cNvSpPr txBox="1"/>
          <p:nvPr/>
        </p:nvSpPr>
        <p:spPr>
          <a:xfrm>
            <a:off x="17953369" y="1169626"/>
            <a:ext cx="7306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אז מה היה לנו?</a:t>
            </a:r>
            <a:endParaRPr lang="en-IL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rrow: Notched Right 18">
            <a:extLst>
              <a:ext uri="{FF2B5EF4-FFF2-40B4-BE49-F238E27FC236}">
                <a16:creationId xmlns:a16="http://schemas.microsoft.com/office/drawing/2014/main" id="{97C299FC-8B98-2180-09A1-7151C45993E1}"/>
              </a:ext>
            </a:extLst>
          </p:cNvPr>
          <p:cNvSpPr/>
          <p:nvPr/>
        </p:nvSpPr>
        <p:spPr>
          <a:xfrm rot="10800000">
            <a:off x="878541" y="4501521"/>
            <a:ext cx="22842070" cy="3261914"/>
          </a:xfrm>
          <a:prstGeom prst="notchedRightArrow">
            <a:avLst>
              <a:gd name="adj1" fmla="val 51071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A332A2E-34DC-ECBF-51DF-6073AB1B3152}"/>
              </a:ext>
            </a:extLst>
          </p:cNvPr>
          <p:cNvSpPr txBox="1"/>
          <p:nvPr/>
        </p:nvSpPr>
        <p:spPr>
          <a:xfrm>
            <a:off x="20014308" y="4525950"/>
            <a:ext cx="1355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התנעה</a:t>
            </a:r>
            <a:endParaRPr lang="en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82B0465-312C-B0F8-50F7-C076D7371836}"/>
              </a:ext>
            </a:extLst>
          </p:cNvPr>
          <p:cNvSpPr txBox="1"/>
          <p:nvPr/>
        </p:nvSpPr>
        <p:spPr>
          <a:xfrm>
            <a:off x="11727896" y="4568132"/>
            <a:ext cx="25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אינטגרציה ופיתוח</a:t>
            </a:r>
            <a:endParaRPr lang="en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2B802B5-967A-6F74-2512-EA6159D8F25F}"/>
              </a:ext>
            </a:extLst>
          </p:cNvPr>
          <p:cNvSpPr txBox="1"/>
          <p:nvPr/>
        </p:nvSpPr>
        <p:spPr>
          <a:xfrm>
            <a:off x="4470001" y="4525950"/>
            <a:ext cx="259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היערכות לפיילוט</a:t>
            </a:r>
            <a:endParaRPr lang="en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AA08537-CC42-627D-6B99-23A17B192E7B}"/>
              </a:ext>
            </a:extLst>
          </p:cNvPr>
          <p:cNvSpPr txBox="1"/>
          <p:nvPr/>
        </p:nvSpPr>
        <p:spPr>
          <a:xfrm>
            <a:off x="17953369" y="7214260"/>
            <a:ext cx="4101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חתימת חוזה מסחרי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פגישת התנעה והכרות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מיפוי צרכים ותיאום ציפיות לגבי סוג הפתרון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שליחת מסמכי האינטגרציה ומכשיר בדיקות ללקוח</a:t>
            </a:r>
            <a:endParaRPr lang="en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999E7FF-6716-432B-7E51-140C4B55EB9C}"/>
              </a:ext>
            </a:extLst>
          </p:cNvPr>
          <p:cNvSpPr txBox="1"/>
          <p:nvPr/>
        </p:nvSpPr>
        <p:spPr>
          <a:xfrm>
            <a:off x="10183907" y="7329283"/>
            <a:ext cx="47456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ביצוע פגישות הדרכה טכניות מול המפתחים מצד הלקוח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פיתוח מצד הלקוח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הכנה להסמכה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הסמכה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אישור וריפון על הפיתוח שבוצע ע"י הלקוח</a:t>
            </a:r>
            <a:endParaRPr lang="en-I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8850462-6A63-42EB-C79A-86C8A91566F3}"/>
              </a:ext>
            </a:extLst>
          </p:cNvPr>
          <p:cNvSpPr txBox="1"/>
          <p:nvPr/>
        </p:nvSpPr>
        <p:spPr>
          <a:xfrm>
            <a:off x="2967036" y="7411492"/>
            <a:ext cx="474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הגדרת המכשיר במערכות הנדרשות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הכנת מכשיר לפיילוט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תיאום מול הלקוח בנקודת הקצה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D97B22C5-9E6E-D289-ACE0-9D510F549A9D}"/>
              </a:ext>
            </a:extLst>
          </p:cNvPr>
          <p:cNvSpPr/>
          <p:nvPr/>
        </p:nvSpPr>
        <p:spPr>
          <a:xfrm>
            <a:off x="20305908" y="5744790"/>
            <a:ext cx="771910" cy="7569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4BF834D0-C33D-D3C7-B187-B0A90D0B7E1F}"/>
              </a:ext>
            </a:extLst>
          </p:cNvPr>
          <p:cNvSpPr/>
          <p:nvPr/>
        </p:nvSpPr>
        <p:spPr>
          <a:xfrm>
            <a:off x="12638435" y="5755724"/>
            <a:ext cx="771910" cy="7569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C312FA69-16F3-2B57-90EA-D3C878997056}"/>
              </a:ext>
            </a:extLst>
          </p:cNvPr>
          <p:cNvSpPr/>
          <p:nvPr/>
        </p:nvSpPr>
        <p:spPr>
          <a:xfrm>
            <a:off x="5380540" y="5727708"/>
            <a:ext cx="771910" cy="7569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544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8DC7595-FD2C-B565-6F7A-489C9D7FFD14}"/>
              </a:ext>
            </a:extLst>
          </p:cNvPr>
          <p:cNvSpPr txBox="1"/>
          <p:nvPr/>
        </p:nvSpPr>
        <p:spPr>
          <a:xfrm>
            <a:off x="17143093" y="1175885"/>
            <a:ext cx="890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אז מה היה לנו?</a:t>
            </a:r>
            <a:endParaRPr lang="en-IL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rrow: Notched Right 18">
            <a:extLst>
              <a:ext uri="{FF2B5EF4-FFF2-40B4-BE49-F238E27FC236}">
                <a16:creationId xmlns:a16="http://schemas.microsoft.com/office/drawing/2014/main" id="{24889BD9-5F85-70F6-A70F-50E9BF3ECD8D}"/>
              </a:ext>
            </a:extLst>
          </p:cNvPr>
          <p:cNvSpPr/>
          <p:nvPr/>
        </p:nvSpPr>
        <p:spPr>
          <a:xfrm rot="10800000">
            <a:off x="878541" y="4501521"/>
            <a:ext cx="22842070" cy="3261914"/>
          </a:xfrm>
          <a:prstGeom prst="notchedRightArrow">
            <a:avLst>
              <a:gd name="adj1" fmla="val 51071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4C9EC529-786D-D842-9CA5-BBB1CCCC20FF}"/>
              </a:ext>
            </a:extLst>
          </p:cNvPr>
          <p:cNvSpPr/>
          <p:nvPr/>
        </p:nvSpPr>
        <p:spPr>
          <a:xfrm>
            <a:off x="12638435" y="5755724"/>
            <a:ext cx="771910" cy="7569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067172-F818-5E58-16A3-636CD4AA486D}"/>
              </a:ext>
            </a:extLst>
          </p:cNvPr>
          <p:cNvSpPr/>
          <p:nvPr/>
        </p:nvSpPr>
        <p:spPr>
          <a:xfrm>
            <a:off x="5825258" y="5767029"/>
            <a:ext cx="771910" cy="7569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A481CB63-154D-76F8-1D68-F203CB665E8E}"/>
              </a:ext>
            </a:extLst>
          </p:cNvPr>
          <p:cNvSpPr/>
          <p:nvPr/>
        </p:nvSpPr>
        <p:spPr>
          <a:xfrm>
            <a:off x="19451612" y="5755724"/>
            <a:ext cx="771910" cy="7569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A1A4421-0374-887B-66B7-A041E4547AEA}"/>
              </a:ext>
            </a:extLst>
          </p:cNvPr>
          <p:cNvSpPr txBox="1"/>
          <p:nvPr/>
        </p:nvSpPr>
        <p:spPr>
          <a:xfrm>
            <a:off x="19268777" y="4597515"/>
            <a:ext cx="113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פיילוט</a:t>
            </a:r>
            <a:endParaRPr lang="en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92FD4E7-062B-48A0-CEF2-7851CCD25452}"/>
              </a:ext>
            </a:extLst>
          </p:cNvPr>
          <p:cNvSpPr txBox="1"/>
          <p:nvPr/>
        </p:nvSpPr>
        <p:spPr>
          <a:xfrm>
            <a:off x="11584593" y="4679685"/>
            <a:ext cx="2879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היערכות ל-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Rollout</a:t>
            </a:r>
            <a:endParaRPr lang="en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F47C45F-3C0A-816E-816C-34EE7464B9D4}"/>
              </a:ext>
            </a:extLst>
          </p:cNvPr>
          <p:cNvSpPr txBox="1"/>
          <p:nvPr/>
        </p:nvSpPr>
        <p:spPr>
          <a:xfrm>
            <a:off x="4428977" y="4650859"/>
            <a:ext cx="3564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 וסיום הפרויקט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Rollout</a:t>
            </a:r>
            <a:endParaRPr lang="en-I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2FC470E-8D32-C1BE-4A50-0DF001AE2E1E}"/>
              </a:ext>
            </a:extLst>
          </p:cNvPr>
          <p:cNvSpPr txBox="1"/>
          <p:nvPr/>
        </p:nvSpPr>
        <p:spPr>
          <a:xfrm>
            <a:off x="16817788" y="7334739"/>
            <a:ext cx="4953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התקנת מכשיר בנקודת הקצה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מעקב של מס' ימים אחר תקינות העבודה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הרחבת הפיילוט בהתאם לתקינות וצרכי הפרויקט (לוחות זמנים, כמויות וכו')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6E9DFE5-1CEA-1F7A-1561-D0305AEBD71C}"/>
              </a:ext>
            </a:extLst>
          </p:cNvPr>
          <p:cNvSpPr txBox="1"/>
          <p:nvPr/>
        </p:nvSpPr>
        <p:spPr>
          <a:xfrm>
            <a:off x="8297430" y="7334739"/>
            <a:ext cx="7782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הקמת הלקוח ובניית ההיררכיה במערכות הנדרשות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הכרות של הלקוח עם המחלקות בוריפון איתן יעבוד לאחר האינטגרציה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ביצוע הדרכות לצוות הטכנאים/ התמיכה מצד הלקוח + הדרכות פנימיות- ע"י וריפון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רכישה והיערכות של מלאי מכשירים לפריסה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40EA33E-F164-20B6-ED8E-EFE8F89E5292}"/>
              </a:ext>
            </a:extLst>
          </p:cNvPr>
          <p:cNvSpPr txBox="1"/>
          <p:nvPr/>
        </p:nvSpPr>
        <p:spPr>
          <a:xfrm>
            <a:off x="3882092" y="7288572"/>
            <a:ext cx="381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פגישת סיום וסיכום הפרויקט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פריסה של המסופים בשטח</a:t>
            </a:r>
          </a:p>
        </p:txBody>
      </p:sp>
    </p:spTree>
    <p:extLst>
      <p:ext uri="{BB962C8B-B14F-4D97-AF65-F5344CB8AC3E}">
        <p14:creationId xmlns:p14="http://schemas.microsoft.com/office/powerpoint/2010/main" val="417210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C2C14B1-6F83-35FE-F2C1-7A7122A55E59}"/>
              </a:ext>
            </a:extLst>
          </p:cNvPr>
          <p:cNvSpPr txBox="1"/>
          <p:nvPr/>
        </p:nvSpPr>
        <p:spPr>
          <a:xfrm>
            <a:off x="19829831" y="1276895"/>
            <a:ext cx="4085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אז איך זה יעבוד?</a:t>
            </a:r>
            <a:endParaRPr lang="en-IL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Next-Step Icons - Free SVG &amp; PNG Next-Step Images - Noun Project">
            <a:extLst>
              <a:ext uri="{FF2B5EF4-FFF2-40B4-BE49-F238E27FC236}">
                <a16:creationId xmlns:a16="http://schemas.microsoft.com/office/drawing/2014/main" id="{6B323118-1C9F-C839-1F66-08528500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81751" y="10924154"/>
            <a:ext cx="2100883" cy="17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ext-Step Icons - Free SVG &amp; PNG Next-Step Images - Noun Project">
            <a:extLst>
              <a:ext uri="{FF2B5EF4-FFF2-40B4-BE49-F238E27FC236}">
                <a16:creationId xmlns:a16="http://schemas.microsoft.com/office/drawing/2014/main" id="{67E10B88-1303-F8DB-255C-2F480D1FB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207859" y="10948078"/>
            <a:ext cx="2100883" cy="17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ext-Step Icons - Free SVG &amp; PNG Next-Step Images - Noun Project">
            <a:extLst>
              <a:ext uri="{FF2B5EF4-FFF2-40B4-BE49-F238E27FC236}">
                <a16:creationId xmlns:a16="http://schemas.microsoft.com/office/drawing/2014/main" id="{E5FA1BEE-01A2-A57E-1583-F63CD11E0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346175" y="10924155"/>
            <a:ext cx="2100883" cy="17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8A6B7465-06FA-1D7D-A915-B0A3B539C148}"/>
              </a:ext>
            </a:extLst>
          </p:cNvPr>
          <p:cNvSpPr/>
          <p:nvPr/>
        </p:nvSpPr>
        <p:spPr>
          <a:xfrm>
            <a:off x="20695691" y="4114800"/>
            <a:ext cx="2987269" cy="2505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אינטרקארד מגייסים לקוח בישראל ושולחים אל גיל הזמנה </a:t>
            </a:r>
            <a:endParaRPr lang="en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876965A6-BE1C-0509-6101-A5F14740EE97}"/>
              </a:ext>
            </a:extLst>
          </p:cNvPr>
          <p:cNvSpPr/>
          <p:nvPr/>
        </p:nvSpPr>
        <p:spPr>
          <a:xfrm>
            <a:off x="16066858" y="4114800"/>
            <a:ext cx="3236976" cy="2505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גיל מעביר הזמנה ל-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</a:t>
            </a:r>
            <a:endParaRPr lang="en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D06ADD90-8569-B3CA-5776-7F42555EFBE3}"/>
              </a:ext>
            </a:extLst>
          </p:cNvPr>
          <p:cNvSpPr/>
          <p:nvPr/>
        </p:nvSpPr>
        <p:spPr>
          <a:xfrm>
            <a:off x="11308742" y="4114800"/>
            <a:ext cx="3366259" cy="2505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ה-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יוצרות מסוף, מקימות אותו ב-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VHQ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APG</a:t>
            </a: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ושולחות ללקוח הקצה את פרטי המסוף</a:t>
            </a:r>
            <a:endParaRPr lang="en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D0D603F6-B925-9EB3-3B4A-0A08AA589F72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14675001" y="5367528"/>
            <a:ext cx="139185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מלבן 15">
            <a:extLst>
              <a:ext uri="{FF2B5EF4-FFF2-40B4-BE49-F238E27FC236}">
                <a16:creationId xmlns:a16="http://schemas.microsoft.com/office/drawing/2014/main" id="{216387E1-13DA-7A41-EBA8-0FDAC6AB0710}"/>
              </a:ext>
            </a:extLst>
          </p:cNvPr>
          <p:cNvSpPr/>
          <p:nvPr/>
        </p:nvSpPr>
        <p:spPr>
          <a:xfrm>
            <a:off x="6212074" y="4114800"/>
            <a:ext cx="3366259" cy="2505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גיל שולח ללקוח קצה את המכשיר</a:t>
            </a:r>
            <a:endParaRPr lang="en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7408CF71-265C-59DB-7AD0-56E230F16196}"/>
              </a:ext>
            </a:extLst>
          </p:cNvPr>
          <p:cNvCxnSpPr>
            <a:cxnSpLocks/>
            <a:stCxn id="13" idx="1"/>
            <a:endCxn id="16" idx="3"/>
          </p:cNvCxnSpPr>
          <p:nvPr/>
        </p:nvCxnSpPr>
        <p:spPr>
          <a:xfrm flipH="1">
            <a:off x="9578333" y="5367528"/>
            <a:ext cx="1730409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מלבן 18">
            <a:extLst>
              <a:ext uri="{FF2B5EF4-FFF2-40B4-BE49-F238E27FC236}">
                <a16:creationId xmlns:a16="http://schemas.microsoft.com/office/drawing/2014/main" id="{908CC729-376F-23E6-E80D-2C542945638D}"/>
              </a:ext>
            </a:extLst>
          </p:cNvPr>
          <p:cNvSpPr/>
          <p:nvPr/>
        </p:nvSpPr>
        <p:spPr>
          <a:xfrm>
            <a:off x="1158215" y="4114800"/>
            <a:ext cx="3500013" cy="2505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הלקוח מתקין את המכשיר ונעזר בתמיכה של וריפון ואינטרקארד במידת הצורך.</a:t>
            </a:r>
            <a:b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כנ"ל במקרה של תקלה</a:t>
            </a:r>
            <a:endParaRPr lang="en-IL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FA9F3CDD-46BD-E9E5-E20D-C4C04EDFAE4C}"/>
              </a:ext>
            </a:extLst>
          </p:cNvPr>
          <p:cNvCxnSpPr>
            <a:cxnSpLocks/>
            <a:stCxn id="2" idx="1"/>
            <a:endCxn id="12" idx="3"/>
          </p:cNvCxnSpPr>
          <p:nvPr/>
        </p:nvCxnSpPr>
        <p:spPr>
          <a:xfrm flipH="1">
            <a:off x="19303834" y="5367528"/>
            <a:ext cx="1391857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FD890D6D-430F-10F5-E62D-FD5B9A3F1C73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flipH="1">
            <a:off x="4658228" y="5367528"/>
            <a:ext cx="1553846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1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44A35E6-35AE-100B-D32D-2BF9D9DB347B}"/>
              </a:ext>
            </a:extLst>
          </p:cNvPr>
          <p:cNvSpPr txBox="1"/>
          <p:nvPr/>
        </p:nvSpPr>
        <p:spPr>
          <a:xfrm>
            <a:off x="19409824" y="1101200"/>
            <a:ext cx="4136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נושאים פתוחים</a:t>
            </a:r>
            <a:endParaRPr lang="en-IL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קורס ניהול סיכונים פיננסיים - לימודי תעודה - אתר מכללות">
            <a:extLst>
              <a:ext uri="{FF2B5EF4-FFF2-40B4-BE49-F238E27FC236}">
                <a16:creationId xmlns:a16="http://schemas.microsoft.com/office/drawing/2014/main" id="{40812E09-2045-82F2-1217-FB0148E8F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231" y="10120797"/>
            <a:ext cx="4363298" cy="32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טבלה 5">
            <a:extLst>
              <a:ext uri="{FF2B5EF4-FFF2-40B4-BE49-F238E27FC236}">
                <a16:creationId xmlns:a16="http://schemas.microsoft.com/office/drawing/2014/main" id="{EFF60CA1-F6C6-B824-71AF-C81BD4719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767178"/>
              </p:ext>
            </p:extLst>
          </p:nvPr>
        </p:nvGraphicFramePr>
        <p:xfrm>
          <a:off x="878541" y="2384612"/>
          <a:ext cx="22232471" cy="62110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50024">
                  <a:extLst>
                    <a:ext uri="{9D8B030D-6E8A-4147-A177-3AD203B41FA5}">
                      <a16:colId xmlns:a16="http://schemas.microsoft.com/office/drawing/2014/main" val="813531906"/>
                    </a:ext>
                  </a:extLst>
                </a:gridCol>
                <a:gridCol w="17896645">
                  <a:extLst>
                    <a:ext uri="{9D8B030D-6E8A-4147-A177-3AD203B41FA5}">
                      <a16:colId xmlns:a16="http://schemas.microsoft.com/office/drawing/2014/main" val="4212268439"/>
                    </a:ext>
                  </a:extLst>
                </a:gridCol>
                <a:gridCol w="785802">
                  <a:extLst>
                    <a:ext uri="{9D8B030D-6E8A-4147-A177-3AD203B41FA5}">
                      <a16:colId xmlns:a16="http://schemas.microsoft.com/office/drawing/2014/main" val="1025523315"/>
                    </a:ext>
                  </a:extLst>
                </a:gridCol>
              </a:tblGrid>
              <a:tr h="877410"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solidFill>
                            <a:schemeClr val="tx1"/>
                          </a:solidFill>
                        </a:rPr>
                        <a:t>באחריות</a:t>
                      </a:r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solidFill>
                            <a:schemeClr val="tx1"/>
                          </a:solidFill>
                        </a:rPr>
                        <a:t>נושא</a:t>
                      </a:r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solidFill>
                            <a:schemeClr val="tx1"/>
                          </a:solidFill>
                        </a:rPr>
                        <a:t>#</a:t>
                      </a:r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929449"/>
                  </a:ext>
                </a:extLst>
              </a:tr>
              <a:tr h="888948">
                <a:tc>
                  <a:txBody>
                    <a:bodyPr/>
                    <a:lstStyle/>
                    <a:p>
                      <a:pPr marL="0" marR="0" lvl="0" indent="0" algn="ctr" defTabSz="1828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Intercard</a:t>
                      </a:r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3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יצירת מדריך התקנה 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E2E</a:t>
                      </a:r>
                      <a:r>
                        <a:rPr lang="he-IL" sz="3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לטכנאי</a:t>
                      </a:r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3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</a:t>
                      </a:r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34510"/>
                  </a:ext>
                </a:extLst>
              </a:tr>
              <a:tr h="888948">
                <a:tc>
                  <a:txBody>
                    <a:bodyPr/>
                    <a:lstStyle/>
                    <a:p>
                      <a:pPr marL="0" marR="0" lvl="0" indent="0" algn="ctr" defTabSz="1828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83472"/>
                  </a:ext>
                </a:extLst>
              </a:tr>
              <a:tr h="888948">
                <a:tc>
                  <a:txBody>
                    <a:bodyPr/>
                    <a:lstStyle/>
                    <a:p>
                      <a:pPr marL="0" marR="0" lvl="0" indent="0" algn="ctr" defTabSz="1828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062638"/>
                  </a:ext>
                </a:extLst>
              </a:tr>
              <a:tr h="888948">
                <a:tc>
                  <a:txBody>
                    <a:bodyPr/>
                    <a:lstStyle/>
                    <a:p>
                      <a:pPr marL="0" marR="0" lvl="0" indent="0" algn="ctr" defTabSz="1828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991143"/>
                  </a:ext>
                </a:extLst>
              </a:tr>
              <a:tr h="888948">
                <a:tc>
                  <a:txBody>
                    <a:bodyPr/>
                    <a:lstStyle/>
                    <a:p>
                      <a:pPr algn="ct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388422"/>
                  </a:ext>
                </a:extLst>
              </a:tr>
              <a:tr h="888948">
                <a:tc>
                  <a:txBody>
                    <a:bodyPr/>
                    <a:lstStyle/>
                    <a:p>
                      <a:pPr algn="ct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sz="3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187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47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2860FF8-6F9D-647B-FAFD-B679635E939E}"/>
              </a:ext>
            </a:extLst>
          </p:cNvPr>
          <p:cNvSpPr txBox="1"/>
          <p:nvPr/>
        </p:nvSpPr>
        <p:spPr>
          <a:xfrm>
            <a:off x="16715232" y="1237338"/>
            <a:ext cx="7913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דרכי התקשרות ללקוח</a:t>
            </a:r>
            <a:endParaRPr lang="en-IL" sz="4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0E5EE4A-6FC3-D19C-552E-0A49CB6825A2}"/>
              </a:ext>
            </a:extLst>
          </p:cNvPr>
          <p:cNvSpPr txBox="1"/>
          <p:nvPr/>
        </p:nvSpPr>
        <p:spPr>
          <a:xfrm>
            <a:off x="1469136" y="2006779"/>
            <a:ext cx="21712137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במקרים של תקלות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יש לפנות לתמיכה של וריפון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באמצעות:</a:t>
            </a:r>
          </a:p>
          <a:p>
            <a:pPr algn="r" rtl="1"/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	מייל: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i.verticals1@verifone.com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 /   הטלפון: 73-206-9574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rtl="1"/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	שעות הפעילות: ימים א'-ה'- 8:00-19:00. יום ו'- 8:00-13:00.</a:t>
            </a:r>
          </a:p>
          <a:p>
            <a:pPr algn="r" rtl="1"/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	במקרים של תקלות בלבד יש גם כונן בימים א'-ה' 19:00-22:00, יום ו'- 13:00-16:00.</a:t>
            </a:r>
          </a:p>
          <a:p>
            <a:pPr algn="r" rtl="1"/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במקרים של הקמת מסופים/שינויים של מסופים ב-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VHQ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יש לפנות למחלקת ה-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B.O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של וריפון באמצעות: </a:t>
            </a:r>
          </a:p>
          <a:p>
            <a:pPr algn="r" rtl="1"/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	מייל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bo-vips@smokestack.verifone.com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בנושאים מסחריים - אלי נחמני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elin2@verifone.com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גיל ארתר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gila1@verifone.com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Calibri" panose="020F0502020204030204" pitchFamily="34" charset="0"/>
                <a:cs typeface="Calibri" panose="020F0502020204030204" pitchFamily="34" charset="0"/>
              </a:rPr>
              <a:t>בנושאים מנהלתיים, דרישות חדשות, גרסאות וכו' אל מנהלת הפרויקט-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almogr2@verifone.com</a:t>
            </a:r>
            <a:endParaRPr lang="he-IL" sz="3600" dirty="0"/>
          </a:p>
          <a:p>
            <a:pPr algn="r" rtl="1"/>
            <a:endParaRPr lang="he-IL" sz="2000" dirty="0"/>
          </a:p>
          <a:p>
            <a:pPr algn="r" rtl="1"/>
            <a:endParaRPr lang="he-IL" sz="2000" dirty="0"/>
          </a:p>
        </p:txBody>
      </p:sp>
      <p:pic>
        <p:nvPicPr>
          <p:cNvPr id="6" name="Picture 2" descr="הסברה, תקשורת ודיגיטל - אגודת הסטודנטים של האוניברסיטה הפתוחה">
            <a:extLst>
              <a:ext uri="{FF2B5EF4-FFF2-40B4-BE49-F238E27FC236}">
                <a16:creationId xmlns:a16="http://schemas.microsoft.com/office/drawing/2014/main" id="{AD95ABD1-EC16-FDB2-DC01-B092D9204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63" y="9161577"/>
            <a:ext cx="4366508" cy="38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1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 descr="תמונה שמכילה טקסט, צילום מסך, שעון, עיצוב&#10;&#10;התיאור נוצר באופן אוטומטי">
            <a:extLst>
              <a:ext uri="{FF2B5EF4-FFF2-40B4-BE49-F238E27FC236}">
                <a16:creationId xmlns:a16="http://schemas.microsoft.com/office/drawing/2014/main" id="{96655399-47EE-BC5A-B060-65A7431EE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9"/>
          <a:stretch/>
        </p:blipFill>
        <p:spPr>
          <a:xfrm>
            <a:off x="7045140" y="10"/>
            <a:ext cx="17332510" cy="13715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508120" cy="13716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43F7B6A-1D6F-02F5-CC76-F69A83BC8A77}"/>
              </a:ext>
            </a:extLst>
          </p:cNvPr>
          <p:cNvSpPr txBox="1"/>
          <p:nvPr/>
        </p:nvSpPr>
        <p:spPr>
          <a:xfrm>
            <a:off x="623057" y="7164370"/>
            <a:ext cx="8044624" cy="1929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ea typeface="+mj-ea"/>
                <a:cs typeface="+mj-cs"/>
              </a:rPr>
              <a:t>תודה לכל העוסקים במלאכה,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ea typeface="+mj-ea"/>
                <a:cs typeface="+mj-cs"/>
              </a:rPr>
              <a:t>ובהצלחה!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519408" y="693765"/>
            <a:ext cx="292608" cy="1407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807" y="9093840"/>
            <a:ext cx="7953208" cy="3657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E190F-99B2-9B34-2FD8-F3566638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936965" y="12712700"/>
            <a:ext cx="5484971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24902AF7-01F7-4144-90E8-FDC59B5A0DAA}" type="slidenum">
              <a:rPr lang="en-US" sz="2400"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9</a:t>
            </a:fld>
            <a:endParaRPr lang="en-US" sz="2400">
              <a:latin typeface="Calibri" panose="020F0502020204030204"/>
            </a:endParaRPr>
          </a:p>
        </p:txBody>
      </p:sp>
      <p:pic>
        <p:nvPicPr>
          <p:cNvPr id="3" name="Bildobjekt 17">
            <a:extLst>
              <a:ext uri="{FF2B5EF4-FFF2-40B4-BE49-F238E27FC236}">
                <a16:creationId xmlns:a16="http://schemas.microsoft.com/office/drawing/2014/main" id="{D6AE3378-DF76-42F7-7A3B-8EB60A891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3" y="12192733"/>
            <a:ext cx="3628854" cy="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0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erifone">
  <a:themeElements>
    <a:clrScheme name="Verifone 2">
      <a:dk1>
        <a:srgbClr val="000000"/>
      </a:dk1>
      <a:lt1>
        <a:srgbClr val="FFFFFF"/>
      </a:lt1>
      <a:dk2>
        <a:srgbClr val="333333"/>
      </a:dk2>
      <a:lt2>
        <a:srgbClr val="E0E0E0"/>
      </a:lt2>
      <a:accent1>
        <a:srgbClr val="6EFFD2"/>
      </a:accent1>
      <a:accent2>
        <a:srgbClr val="1234FF"/>
      </a:accent2>
      <a:accent3>
        <a:srgbClr val="333333"/>
      </a:accent3>
      <a:accent4>
        <a:srgbClr val="7124D6"/>
      </a:accent4>
      <a:accent5>
        <a:srgbClr val="939393"/>
      </a:accent5>
      <a:accent6>
        <a:srgbClr val="05C98C"/>
      </a:accent6>
      <a:hlink>
        <a:srgbClr val="0563C1"/>
      </a:hlink>
      <a:folHlink>
        <a:srgbClr val="954F72"/>
      </a:folHlink>
    </a:clrScheme>
    <a:fontScheme name="Verifone">
      <a:majorFont>
        <a:latin typeface="Verifone Sans Medium"/>
        <a:ea typeface=""/>
        <a:cs typeface=""/>
      </a:majorFont>
      <a:minorFont>
        <a:latin typeface="Verifon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457200" indent="-457200" algn="l">
          <a:buSzPct val="120000"/>
          <a:buFont typeface="Systemtypsnitt normalt"/>
          <a:buChar char="●"/>
          <a:defRPr sz="2600" dirty="0" err="1" smtClean="0"/>
        </a:defPPr>
      </a:lstStyle>
    </a:txDef>
  </a:objectDefaults>
  <a:extraClrSchemeLst/>
  <a:custClrLst>
    <a:custClr name="Function Purple">
      <a:srgbClr val="7225D6"/>
    </a:custClr>
    <a:custClr name="Function Green">
      <a:srgbClr val="05C98C"/>
    </a:custClr>
    <a:custClr name="Function Yellow">
      <a:srgbClr val="FCE544"/>
    </a:custClr>
    <a:custClr name="Function Orange">
      <a:srgbClr val="FC704F"/>
    </a:custClr>
    <a:custClr name="Function Red">
      <a:srgbClr val="D3135D"/>
    </a:custClr>
    <a:custClr name="Blank">
      <a:srgbClr val="ECEAEA"/>
    </a:custClr>
    <a:custClr name="Blank">
      <a:srgbClr val="ECEAEA"/>
    </a:custClr>
    <a:custClr name="Blank">
      <a:srgbClr val="ECEAEA"/>
    </a:custClr>
    <a:custClr name="Blank">
      <a:srgbClr val="ECEAEA"/>
    </a:custClr>
    <a:custClr name="Blank">
      <a:srgbClr val="ECEAEA"/>
    </a:custClr>
    <a:custClr name="Function Dark Purple">
      <a:srgbClr val="4C1C99"/>
    </a:custClr>
    <a:custClr name="Function Dark Green">
      <a:srgbClr val="006F3D"/>
    </a:custClr>
    <a:custClr name="Function Dark Yellow">
      <a:srgbClr val="E0C10D"/>
    </a:custClr>
    <a:custClr name="Function Dark Orange">
      <a:srgbClr val="D54701"/>
    </a:custClr>
    <a:custClr name="Function Dark Red">
      <a:srgbClr val="AD0042"/>
    </a:custClr>
    <a:custClr name="Blank">
      <a:srgbClr val="ECEAEA"/>
    </a:custClr>
    <a:custClr name="Blank">
      <a:srgbClr val="ECEAEA"/>
    </a:custClr>
    <a:custClr name="Blank">
      <a:srgbClr val="ECEAEA"/>
    </a:custClr>
    <a:custClr name="Blank">
      <a:srgbClr val="ECEAEA"/>
    </a:custClr>
    <a:custClr name="Blank">
      <a:srgbClr val="ECEAEA"/>
    </a:custClr>
  </a:custClrLst>
  <a:extLst>
    <a:ext uri="{05A4C25C-085E-4340-85A3-A5531E510DB2}">
      <thm15:themeFamily xmlns:thm15="http://schemas.microsoft.com/office/thememl/2012/main" name="S12_23_06_Verifone PPT-mall" id="{828C4A3E-739C-8B49-A28B-50E9C8550FEF}" vid="{B74F04CB-BF77-784C-998A-2FFAD6CE20F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56AC8676194D95F27B87D5B865A8" ma:contentTypeVersion="21" ma:contentTypeDescription="Create a new document." ma:contentTypeScope="" ma:versionID="c44303fe28c3f02b88607ad69ed3b352">
  <xsd:schema xmlns:xsd="http://www.w3.org/2001/XMLSchema" xmlns:xs="http://www.w3.org/2001/XMLSchema" xmlns:p="http://schemas.microsoft.com/office/2006/metadata/properties" xmlns:ns1="http://schemas.microsoft.com/sharepoint/v3" xmlns:ns2="5ee6d4ce-2c55-4b9c-8486-4bf60d65b807" xmlns:ns3="09a10964-2805-4bfd-af22-cb2bd17aca39" xmlns:ns4="852017e9-6536-43b9-b2a6-43e97c335807" targetNamespace="http://schemas.microsoft.com/office/2006/metadata/properties" ma:root="true" ma:fieldsID="5911937a032120358f4a8d8206b68c3e" ns1:_="" ns2:_="" ns3:_="" ns4:_="">
    <xsd:import namespace="http://schemas.microsoft.com/sharepoint/v3"/>
    <xsd:import namespace="5ee6d4ce-2c55-4b9c-8486-4bf60d65b807"/>
    <xsd:import namespace="09a10964-2805-4bfd-af22-cb2bd17aca39"/>
    <xsd:import namespace="852017e9-6536-43b9-b2a6-43e97c3358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4:TaxCatchAll" minOccurs="0"/>
                <xsd:element ref="ns2:lcf76f155ced4ddcb4097134ff3c332f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6d4ce-2c55-4b9c-8486-4bf60d65b8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2a045d8-90e8-4665-9d3f-3da33b2139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10964-2805-4bfd-af22-cb2bd17aca39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2017e9-6536-43b9-b2a6-43e97c335807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6b1435d-8ec7-4bfa-863a-0fb202c96290}" ma:internalName="TaxCatchAll" ma:showField="CatchAllData" ma:web="852017e9-6536-43b9-b2a6-43e97c3358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2017e9-6536-43b9-b2a6-43e97c335807" xsi:nil="true"/>
    <lcf76f155ced4ddcb4097134ff3c332f xmlns="5ee6d4ce-2c55-4b9c-8486-4bf60d65b807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EBC2D9D-73F0-49B0-8270-A899D5FD37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ee6d4ce-2c55-4b9c-8486-4bf60d65b807"/>
    <ds:schemaRef ds:uri="09a10964-2805-4bfd-af22-cb2bd17aca39"/>
    <ds:schemaRef ds:uri="852017e9-6536-43b9-b2a6-43e97c3358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0B898C-52D7-4F9A-A548-24D3157DEC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47E558-220A-42ED-B459-98F05F646B02}">
  <ds:schemaRefs>
    <ds:schemaRef ds:uri="http://schemas.microsoft.com/office/2006/metadata/properties"/>
    <ds:schemaRef ds:uri="http://purl.org/dc/terms/"/>
    <ds:schemaRef ds:uri="02fb6f88-c769-4a33-97f4-db345beaf590"/>
    <ds:schemaRef ds:uri="http://schemas.microsoft.com/office/2006/documentManagement/types"/>
    <ds:schemaRef ds:uri="b567ea94-db53-4b50-b588-4675aab472e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852017e9-6536-43b9-b2a6-43e97c335807"/>
    <ds:schemaRef ds:uri="5ee6d4ce-2c55-4b9c-8486-4bf60d65b807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611a22d6-8c40-4958-84e3-ce47d8205d98}" enabled="0" method="" siteId="{611a22d6-8c40-4958-84e3-ce47d8205d9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3859</TotalTime>
  <Words>496</Words>
  <Application>Microsoft Office PowerPoint</Application>
  <PresentationFormat>מותאם אישית</PresentationFormat>
  <Paragraphs>85</Paragraphs>
  <Slides>9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System Font Regular</vt:lpstr>
      <vt:lpstr>Verifone Sans</vt:lpstr>
      <vt:lpstr>Verifone Sans Medium</vt:lpstr>
      <vt:lpstr>Office Theme</vt:lpstr>
      <vt:lpstr>Verifone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Verifone 2022 Client Survey Methodology: Response Rate by Business Type</dc:title>
  <dc:creator>Billy Cheng</dc:creator>
  <cp:lastModifiedBy>Almog Rubin</cp:lastModifiedBy>
  <cp:revision>12</cp:revision>
  <dcterms:created xsi:type="dcterms:W3CDTF">2022-07-21T14:05:18Z</dcterms:created>
  <dcterms:modified xsi:type="dcterms:W3CDTF">2025-10-27T08:27:21Z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0x0101003E2356AC8676194D95F27B87D5B865A8</vt:lpwstr>
  </property>
  <property fmtid="{D5CDD505-2E9C-101B-9397-08002B2CF9AE}" pid="3" name="MediaServiceImageTags">
    <vt:lpwstr/>
  </property>
</Properties>
</file>